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4">
  <p:sldMasterIdLst>
    <p:sldMasterId id="2147483672" r:id="rId1"/>
  </p:sldMasterIdLst>
  <p:notesMasterIdLst>
    <p:notesMasterId r:id="rId21"/>
  </p:notesMasterIdLst>
  <p:sldIdLst>
    <p:sldId id="303" r:id="rId2"/>
    <p:sldId id="323" r:id="rId3"/>
    <p:sldId id="321" r:id="rId4"/>
    <p:sldId id="320" r:id="rId5"/>
    <p:sldId id="326" r:id="rId6"/>
    <p:sldId id="329" r:id="rId7"/>
    <p:sldId id="330" r:id="rId8"/>
    <p:sldId id="308" r:id="rId9"/>
    <p:sldId id="332" r:id="rId10"/>
    <p:sldId id="328" r:id="rId11"/>
    <p:sldId id="331" r:id="rId12"/>
    <p:sldId id="334" r:id="rId13"/>
    <p:sldId id="333" r:id="rId14"/>
    <p:sldId id="318" r:id="rId15"/>
    <p:sldId id="306" r:id="rId16"/>
    <p:sldId id="324" r:id="rId17"/>
    <p:sldId id="307" r:id="rId18"/>
    <p:sldId id="322" r:id="rId19"/>
    <p:sldId id="305" r:id="rId20"/>
  </p:sldIdLst>
  <p:sldSz cx="9906000" cy="6858000" type="A4"/>
  <p:notesSz cx="6889750"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58F"/>
    <a:srgbClr val="66FF33"/>
    <a:srgbClr val="005DAA"/>
    <a:srgbClr val="777777"/>
    <a:srgbClr val="0070C0"/>
    <a:srgbClr val="007434"/>
    <a:srgbClr val="004F8A"/>
    <a:srgbClr val="DC28A9"/>
    <a:srgbClr val="3D996F"/>
    <a:srgbClr val="E776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42B098-577A-4547-A09B-B4E88085C205}" v="657" dt="2025-03-30T13:55:28.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29" autoAdjust="0"/>
    <p:restoredTop sz="93155" autoAdjust="0"/>
  </p:normalViewPr>
  <p:slideViewPr>
    <p:cSldViewPr snapToGrid="0">
      <p:cViewPr varScale="1">
        <p:scale>
          <a:sx n="47" d="100"/>
          <a:sy n="47" d="100"/>
        </p:scale>
        <p:origin x="1484" y="268"/>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Townsend" userId="88b38b621b4dc5ff" providerId="LiveId" clId="{AD1E03EA-7B51-41DC-8214-05EA0DD1F614}"/>
    <pc:docChg chg="modSld sldOrd">
      <pc:chgData name="Mark Townsend" userId="88b38b621b4dc5ff" providerId="LiveId" clId="{AD1E03EA-7B51-41DC-8214-05EA0DD1F614}" dt="2025-02-27T10:12:01.777" v="56" actId="1076"/>
      <pc:docMkLst>
        <pc:docMk/>
      </pc:docMkLst>
      <pc:sldChg chg="addSp modSp mod ord">
        <pc:chgData name="Mark Townsend" userId="88b38b621b4dc5ff" providerId="LiveId" clId="{AD1E03EA-7B51-41DC-8214-05EA0DD1F614}" dt="2025-02-27T10:12:01.777" v="56" actId="1076"/>
        <pc:sldMkLst>
          <pc:docMk/>
          <pc:sldMk cId="360055608" sldId="308"/>
        </pc:sldMkLst>
        <pc:picChg chg="add mod">
          <ac:chgData name="Mark Townsend" userId="88b38b621b4dc5ff" providerId="LiveId" clId="{AD1E03EA-7B51-41DC-8214-05EA0DD1F614}" dt="2025-02-27T10:12:01.777" v="56" actId="1076"/>
          <ac:picMkLst>
            <pc:docMk/>
            <pc:sldMk cId="360055608" sldId="308"/>
            <ac:picMk id="3" creationId="{84FFE4BD-4253-2658-4FAB-43D4498217B9}"/>
          </ac:picMkLst>
        </pc:picChg>
        <pc:picChg chg="add mod modCrop">
          <ac:chgData name="Mark Townsend" userId="88b38b621b4dc5ff" providerId="LiveId" clId="{AD1E03EA-7B51-41DC-8214-05EA0DD1F614}" dt="2025-02-27T10:10:28.153" v="37" actId="1076"/>
          <ac:picMkLst>
            <pc:docMk/>
            <pc:sldMk cId="360055608" sldId="308"/>
            <ac:picMk id="5" creationId="{EC616E9E-2FE1-9F98-D472-56E754209734}"/>
          </ac:picMkLst>
        </pc:picChg>
        <pc:picChg chg="add mod modCrop">
          <ac:chgData name="Mark Townsend" userId="88b38b621b4dc5ff" providerId="LiveId" clId="{AD1E03EA-7B51-41DC-8214-05EA0DD1F614}" dt="2025-02-27T10:11:04.081" v="47" actId="1076"/>
          <ac:picMkLst>
            <pc:docMk/>
            <pc:sldMk cId="360055608" sldId="308"/>
            <ac:picMk id="8" creationId="{3D07C286-4D1B-08FC-26ED-E8315528A79A}"/>
          </ac:picMkLst>
        </pc:picChg>
        <pc:picChg chg="add mod modCrop">
          <ac:chgData name="Mark Townsend" userId="88b38b621b4dc5ff" providerId="LiveId" clId="{AD1E03EA-7B51-41DC-8214-05EA0DD1F614}" dt="2025-02-27T10:11:59.873" v="55" actId="1076"/>
          <ac:picMkLst>
            <pc:docMk/>
            <pc:sldMk cId="360055608" sldId="308"/>
            <ac:picMk id="12" creationId="{016F36C3-2D63-26AE-DCB5-D875A17FF596}"/>
          </ac:picMkLst>
        </pc:picChg>
      </pc:sldChg>
      <pc:sldChg chg="addSp modSp mod ord">
        <pc:chgData name="Mark Townsend" userId="88b38b621b4dc5ff" providerId="LiveId" clId="{AD1E03EA-7B51-41DC-8214-05EA0DD1F614}" dt="2025-02-27T10:07:52.883" v="22" actId="1076"/>
        <pc:sldMkLst>
          <pc:docMk/>
          <pc:sldMk cId="743966057" sldId="320"/>
        </pc:sldMkLst>
        <pc:picChg chg="add mod modCrop">
          <ac:chgData name="Mark Townsend" userId="88b38b621b4dc5ff" providerId="LiveId" clId="{AD1E03EA-7B51-41DC-8214-05EA0DD1F614}" dt="2025-02-27T10:07:00.785" v="17" actId="732"/>
          <ac:picMkLst>
            <pc:docMk/>
            <pc:sldMk cId="743966057" sldId="320"/>
            <ac:picMk id="3" creationId="{EBD0AF1E-083F-25D5-2016-45BEE588D90D}"/>
          </ac:picMkLst>
        </pc:picChg>
        <pc:picChg chg="add mod">
          <ac:chgData name="Mark Townsend" userId="88b38b621b4dc5ff" providerId="LiveId" clId="{AD1E03EA-7B51-41DC-8214-05EA0DD1F614}" dt="2025-02-27T10:06:41.551" v="13" actId="1076"/>
          <ac:picMkLst>
            <pc:docMk/>
            <pc:sldMk cId="743966057" sldId="320"/>
            <ac:picMk id="5" creationId="{9C7B5EA0-3C4A-BEE9-7AD0-62CC3FAF69D6}"/>
          </ac:picMkLst>
        </pc:picChg>
        <pc:picChg chg="add mod">
          <ac:chgData name="Mark Townsend" userId="88b38b621b4dc5ff" providerId="LiveId" clId="{AD1E03EA-7B51-41DC-8214-05EA0DD1F614}" dt="2025-02-27T10:07:52.883" v="22" actId="1076"/>
          <ac:picMkLst>
            <pc:docMk/>
            <pc:sldMk cId="743966057" sldId="320"/>
            <ac:picMk id="8" creationId="{ED090EBA-C0DC-6337-E06D-E64452CB727B}"/>
          </ac:picMkLst>
        </pc:picChg>
      </pc:sldChg>
    </pc:docChg>
  </pc:docChgLst>
  <pc:docChgLst>
    <pc:chgData name="Mark Townsend" userId="88b38b621b4dc5ff" providerId="LiveId" clId="{5542B098-577A-4547-A09B-B4E88085C205}"/>
    <pc:docChg chg="undo custSel addSld delSld modSld sldOrd">
      <pc:chgData name="Mark Townsend" userId="88b38b621b4dc5ff" providerId="LiveId" clId="{5542B098-577A-4547-A09B-B4E88085C205}" dt="2025-03-30T14:23:49.985" v="5814" actId="20577"/>
      <pc:docMkLst>
        <pc:docMk/>
      </pc:docMkLst>
      <pc:sldChg chg="addSp delSp modSp mod">
        <pc:chgData name="Mark Townsend" userId="88b38b621b4dc5ff" providerId="LiveId" clId="{5542B098-577A-4547-A09B-B4E88085C205}" dt="2025-02-26T11:48:05.061" v="1619" actId="14100"/>
        <pc:sldMkLst>
          <pc:docMk/>
          <pc:sldMk cId="1712177112" sldId="303"/>
        </pc:sldMkLst>
        <pc:spChg chg="add mod">
          <ac:chgData name="Mark Townsend" userId="88b38b621b4dc5ff" providerId="LiveId" clId="{5542B098-577A-4547-A09B-B4E88085C205}" dt="2025-02-26T11:47:57.743" v="1618" actId="1076"/>
          <ac:spMkLst>
            <pc:docMk/>
            <pc:sldMk cId="1712177112" sldId="303"/>
            <ac:spMk id="6" creationId="{B9115EE6-ACD2-2B49-AA6A-0168189E343B}"/>
          </ac:spMkLst>
        </pc:spChg>
        <pc:spChg chg="add mod">
          <ac:chgData name="Mark Townsend" userId="88b38b621b4dc5ff" providerId="LiveId" clId="{5542B098-577A-4547-A09B-B4E88085C205}" dt="2025-02-26T11:43:48.978" v="1607" actId="1076"/>
          <ac:spMkLst>
            <pc:docMk/>
            <pc:sldMk cId="1712177112" sldId="303"/>
            <ac:spMk id="16" creationId="{A306B6CA-3416-A5E2-78B3-ED6D473BA296}"/>
          </ac:spMkLst>
        </pc:spChg>
        <pc:spChg chg="add mod">
          <ac:chgData name="Mark Townsend" userId="88b38b621b4dc5ff" providerId="LiveId" clId="{5542B098-577A-4547-A09B-B4E88085C205}" dt="2025-02-26T11:47:47.994" v="1617" actId="1076"/>
          <ac:spMkLst>
            <pc:docMk/>
            <pc:sldMk cId="1712177112" sldId="303"/>
            <ac:spMk id="17" creationId="{4AD2660B-3CA3-90CE-423D-252FCB27A0B8}"/>
          </ac:spMkLst>
        </pc:spChg>
        <pc:spChg chg="add mod">
          <ac:chgData name="Mark Townsend" userId="88b38b621b4dc5ff" providerId="LiveId" clId="{5542B098-577A-4547-A09B-B4E88085C205}" dt="2025-02-26T11:43:42.840" v="1606" actId="1076"/>
          <ac:spMkLst>
            <pc:docMk/>
            <pc:sldMk cId="1712177112" sldId="303"/>
            <ac:spMk id="18" creationId="{38ADC0C9-9C8A-F582-3E3D-36F9527A4CC9}"/>
          </ac:spMkLst>
        </pc:spChg>
        <pc:spChg chg="add mod">
          <ac:chgData name="Mark Townsend" userId="88b38b621b4dc5ff" providerId="LiveId" clId="{5542B098-577A-4547-A09B-B4E88085C205}" dt="2025-02-26T11:45:15.785" v="1609" actId="113"/>
          <ac:spMkLst>
            <pc:docMk/>
            <pc:sldMk cId="1712177112" sldId="303"/>
            <ac:spMk id="19" creationId="{69B3DB5D-7C52-7F1C-F3A8-A1536334573F}"/>
          </ac:spMkLst>
        </pc:spChg>
        <pc:spChg chg="add mod">
          <ac:chgData name="Mark Townsend" userId="88b38b621b4dc5ff" providerId="LiveId" clId="{5542B098-577A-4547-A09B-B4E88085C205}" dt="2025-02-26T11:44:29.066" v="1608"/>
          <ac:spMkLst>
            <pc:docMk/>
            <pc:sldMk cId="1712177112" sldId="303"/>
            <ac:spMk id="21" creationId="{6E089D2A-D047-F8F5-468A-E9371D84324D}"/>
          </ac:spMkLst>
        </pc:spChg>
        <pc:spChg chg="add mod">
          <ac:chgData name="Mark Townsend" userId="88b38b621b4dc5ff" providerId="LiveId" clId="{5542B098-577A-4547-A09B-B4E88085C205}" dt="2025-02-26T11:44:29.066" v="1608"/>
          <ac:spMkLst>
            <pc:docMk/>
            <pc:sldMk cId="1712177112" sldId="303"/>
            <ac:spMk id="24" creationId="{352E59E8-1038-223A-7D92-1CB7EC849508}"/>
          </ac:spMkLst>
        </pc:spChg>
        <pc:picChg chg="add mod">
          <ac:chgData name="Mark Townsend" userId="88b38b621b4dc5ff" providerId="LiveId" clId="{5542B098-577A-4547-A09B-B4E88085C205}" dt="2025-02-26T11:48:05.061" v="1619" actId="14100"/>
          <ac:picMkLst>
            <pc:docMk/>
            <pc:sldMk cId="1712177112" sldId="303"/>
            <ac:picMk id="15" creationId="{C3B6406C-FE3F-222C-4D34-C551D32A9E90}"/>
          </ac:picMkLst>
        </pc:picChg>
        <pc:picChg chg="add mod">
          <ac:chgData name="Mark Townsend" userId="88b38b621b4dc5ff" providerId="LiveId" clId="{5542B098-577A-4547-A09B-B4E88085C205}" dt="2025-02-26T11:44:29.066" v="1608"/>
          <ac:picMkLst>
            <pc:docMk/>
            <pc:sldMk cId="1712177112" sldId="303"/>
            <ac:picMk id="20" creationId="{C08B54DB-755D-CAB6-C8A5-FD2E257CD286}"/>
          </ac:picMkLst>
        </pc:picChg>
        <pc:picChg chg="add mod">
          <ac:chgData name="Mark Townsend" userId="88b38b621b4dc5ff" providerId="LiveId" clId="{5542B098-577A-4547-A09B-B4E88085C205}" dt="2025-02-26T11:44:29.066" v="1608"/>
          <ac:picMkLst>
            <pc:docMk/>
            <pc:sldMk cId="1712177112" sldId="303"/>
            <ac:picMk id="25" creationId="{DB6EEE5E-8A48-30A9-F77B-43557C4DBD30}"/>
          </ac:picMkLst>
        </pc:picChg>
      </pc:sldChg>
      <pc:sldChg chg="del">
        <pc:chgData name="Mark Townsend" userId="88b38b621b4dc5ff" providerId="LiveId" clId="{5542B098-577A-4547-A09B-B4E88085C205}" dt="2025-02-26T12:00:02.743" v="1706" actId="47"/>
        <pc:sldMkLst>
          <pc:docMk/>
          <pc:sldMk cId="2158550261" sldId="304"/>
        </pc:sldMkLst>
      </pc:sldChg>
      <pc:sldChg chg="ord">
        <pc:chgData name="Mark Townsend" userId="88b38b621b4dc5ff" providerId="LiveId" clId="{5542B098-577A-4547-A09B-B4E88085C205}" dt="2025-03-15T16:28:34.457" v="4815"/>
        <pc:sldMkLst>
          <pc:docMk/>
          <pc:sldMk cId="3615198960" sldId="305"/>
        </pc:sldMkLst>
      </pc:sldChg>
      <pc:sldChg chg="addSp delSp modSp mod">
        <pc:chgData name="Mark Townsend" userId="88b38b621b4dc5ff" providerId="LiveId" clId="{5542B098-577A-4547-A09B-B4E88085C205}" dt="2025-03-10T15:57:18.658" v="4006" actId="20577"/>
        <pc:sldMkLst>
          <pc:docMk/>
          <pc:sldMk cId="3971218621" sldId="306"/>
        </pc:sldMkLst>
        <pc:spChg chg="mod">
          <ac:chgData name="Mark Townsend" userId="88b38b621b4dc5ff" providerId="LiveId" clId="{5542B098-577A-4547-A09B-B4E88085C205}" dt="2025-03-10T15:34:29.521" v="3858" actId="1076"/>
          <ac:spMkLst>
            <pc:docMk/>
            <pc:sldMk cId="3971218621" sldId="306"/>
            <ac:spMk id="3" creationId="{4AE2781E-6808-8F4D-6387-8F3EBFC1009A}"/>
          </ac:spMkLst>
        </pc:spChg>
        <pc:spChg chg="add mod">
          <ac:chgData name="Mark Townsend" userId="88b38b621b4dc5ff" providerId="LiveId" clId="{5542B098-577A-4547-A09B-B4E88085C205}" dt="2025-03-10T15:52:59.433" v="3994" actId="20577"/>
          <ac:spMkLst>
            <pc:docMk/>
            <pc:sldMk cId="3971218621" sldId="306"/>
            <ac:spMk id="5" creationId="{22BA45EB-ECC5-93BC-9118-39991541E088}"/>
          </ac:spMkLst>
        </pc:spChg>
        <pc:spChg chg="add mod">
          <ac:chgData name="Mark Townsend" userId="88b38b621b4dc5ff" providerId="LiveId" clId="{5542B098-577A-4547-A09B-B4E88085C205}" dt="2025-03-10T15:57:18.658" v="4006" actId="20577"/>
          <ac:spMkLst>
            <pc:docMk/>
            <pc:sldMk cId="3971218621" sldId="306"/>
            <ac:spMk id="6" creationId="{A18C4D30-BA97-78FD-39ED-15C3D1870F5B}"/>
          </ac:spMkLst>
        </pc:spChg>
        <pc:spChg chg="add mod">
          <ac:chgData name="Mark Townsend" userId="88b38b621b4dc5ff" providerId="LiveId" clId="{5542B098-577A-4547-A09B-B4E88085C205}" dt="2025-03-10T15:55:40.323" v="4004" actId="20577"/>
          <ac:spMkLst>
            <pc:docMk/>
            <pc:sldMk cId="3971218621" sldId="306"/>
            <ac:spMk id="13" creationId="{4C982462-8322-2F18-15C6-A89761352018}"/>
          </ac:spMkLst>
        </pc:spChg>
        <pc:spChg chg="add mod">
          <ac:chgData name="Mark Townsend" userId="88b38b621b4dc5ff" providerId="LiveId" clId="{5542B098-577A-4547-A09B-B4E88085C205}" dt="2025-03-10T15:53:40.758" v="3995" actId="20577"/>
          <ac:spMkLst>
            <pc:docMk/>
            <pc:sldMk cId="3971218621" sldId="306"/>
            <ac:spMk id="14" creationId="{F8D76E7D-5ADD-6B26-4289-6C15289C38A8}"/>
          </ac:spMkLst>
        </pc:spChg>
        <pc:picChg chg="add mod">
          <ac:chgData name="Mark Townsend" userId="88b38b621b4dc5ff" providerId="LiveId" clId="{5542B098-577A-4547-A09B-B4E88085C205}" dt="2025-03-10T15:49:54.373" v="3954" actId="1076"/>
          <ac:picMkLst>
            <pc:docMk/>
            <pc:sldMk cId="3971218621" sldId="306"/>
            <ac:picMk id="12" creationId="{8363F140-EBB3-0543-7A7E-6A82C9368B01}"/>
          </ac:picMkLst>
        </pc:picChg>
      </pc:sldChg>
      <pc:sldChg chg="addSp modSp mod ord">
        <pc:chgData name="Mark Townsend" userId="88b38b621b4dc5ff" providerId="LiveId" clId="{5542B098-577A-4547-A09B-B4E88085C205}" dt="2025-03-17T16:30:03.323" v="5331" actId="255"/>
        <pc:sldMkLst>
          <pc:docMk/>
          <pc:sldMk cId="360055608" sldId="308"/>
        </pc:sldMkLst>
        <pc:spChg chg="add mod">
          <ac:chgData name="Mark Townsend" userId="88b38b621b4dc5ff" providerId="LiveId" clId="{5542B098-577A-4547-A09B-B4E88085C205}" dt="2025-03-02T22:24:12.979" v="1889" actId="20577"/>
          <ac:spMkLst>
            <pc:docMk/>
            <pc:sldMk cId="360055608" sldId="308"/>
            <ac:spMk id="2" creationId="{DFCCB9AA-89DB-6922-4DE2-A4870F4906CA}"/>
          </ac:spMkLst>
        </pc:spChg>
        <pc:spChg chg="add mod">
          <ac:chgData name="Mark Townsend" userId="88b38b621b4dc5ff" providerId="LiveId" clId="{5542B098-577A-4547-A09B-B4E88085C205}" dt="2025-03-06T21:31:51.767" v="2485" actId="20577"/>
          <ac:spMkLst>
            <pc:docMk/>
            <pc:sldMk cId="360055608" sldId="308"/>
            <ac:spMk id="4" creationId="{7C1B1539-DD5A-82A8-0E30-2B4F6394E3ED}"/>
          </ac:spMkLst>
        </pc:spChg>
        <pc:spChg chg="add mod">
          <ac:chgData name="Mark Townsend" userId="88b38b621b4dc5ff" providerId="LiveId" clId="{5542B098-577A-4547-A09B-B4E88085C205}" dt="2025-03-17T16:30:03.323" v="5331" actId="255"/>
          <ac:spMkLst>
            <pc:docMk/>
            <pc:sldMk cId="360055608" sldId="308"/>
            <ac:spMk id="6" creationId="{AF3E4816-FC81-3051-9754-B12386D01853}"/>
          </ac:spMkLst>
        </pc:spChg>
        <pc:picChg chg="mod modCrop">
          <ac:chgData name="Mark Townsend" userId="88b38b621b4dc5ff" providerId="LiveId" clId="{5542B098-577A-4547-A09B-B4E88085C205}" dt="2025-03-02T22:26:10.186" v="1964" actId="1076"/>
          <ac:picMkLst>
            <pc:docMk/>
            <pc:sldMk cId="360055608" sldId="308"/>
            <ac:picMk id="3" creationId="{84FFE4BD-4253-2658-4FAB-43D4498217B9}"/>
          </ac:picMkLst>
        </pc:picChg>
        <pc:picChg chg="mod modCrop">
          <ac:chgData name="Mark Townsend" userId="88b38b621b4dc5ff" providerId="LiveId" clId="{5542B098-577A-4547-A09B-B4E88085C205}" dt="2025-03-06T21:31:30.531" v="2481" actId="1076"/>
          <ac:picMkLst>
            <pc:docMk/>
            <pc:sldMk cId="360055608" sldId="308"/>
            <ac:picMk id="5" creationId="{EC616E9E-2FE1-9F98-D472-56E754209734}"/>
          </ac:picMkLst>
        </pc:picChg>
        <pc:picChg chg="mod modCrop">
          <ac:chgData name="Mark Townsend" userId="88b38b621b4dc5ff" providerId="LiveId" clId="{5542B098-577A-4547-A09B-B4E88085C205}" dt="2025-03-17T16:22:59.802" v="5320" actId="14100"/>
          <ac:picMkLst>
            <pc:docMk/>
            <pc:sldMk cId="360055608" sldId="308"/>
            <ac:picMk id="8" creationId="{3D07C286-4D1B-08FC-26ED-E8315528A79A}"/>
          </ac:picMkLst>
        </pc:picChg>
        <pc:picChg chg="mod">
          <ac:chgData name="Mark Townsend" userId="88b38b621b4dc5ff" providerId="LiveId" clId="{5542B098-577A-4547-A09B-B4E88085C205}" dt="2025-03-17T16:23:04.115" v="5321" actId="14100"/>
          <ac:picMkLst>
            <pc:docMk/>
            <pc:sldMk cId="360055608" sldId="308"/>
            <ac:picMk id="12" creationId="{016F36C3-2D63-26AE-DCB5-D875A17FF596}"/>
          </ac:picMkLst>
        </pc:picChg>
      </pc:sldChg>
      <pc:sldChg chg="addSp delSp modSp mod ord">
        <pc:chgData name="Mark Townsend" userId="88b38b621b4dc5ff" providerId="LiveId" clId="{5542B098-577A-4547-A09B-B4E88085C205}" dt="2025-03-17T16:18:05.528" v="5310" actId="20577"/>
        <pc:sldMkLst>
          <pc:docMk/>
          <pc:sldMk cId="1264541383" sldId="318"/>
        </pc:sldMkLst>
        <pc:spChg chg="add mod">
          <ac:chgData name="Mark Townsend" userId="88b38b621b4dc5ff" providerId="LiveId" clId="{5542B098-577A-4547-A09B-B4E88085C205}" dt="2025-03-06T21:18:36.210" v="2293" actId="1076"/>
          <ac:spMkLst>
            <pc:docMk/>
            <pc:sldMk cId="1264541383" sldId="318"/>
            <ac:spMk id="2" creationId="{2AD6DE23-F239-A958-5443-CEDF3FB723D8}"/>
          </ac:spMkLst>
        </pc:spChg>
        <pc:spChg chg="add mod">
          <ac:chgData name="Mark Townsend" userId="88b38b621b4dc5ff" providerId="LiveId" clId="{5542B098-577A-4547-A09B-B4E88085C205}" dt="2025-03-17T16:18:05.528" v="5310" actId="20577"/>
          <ac:spMkLst>
            <pc:docMk/>
            <pc:sldMk cId="1264541383" sldId="318"/>
            <ac:spMk id="5" creationId="{D52475F5-6D53-4B23-9C0A-D2B2AAF2D534}"/>
          </ac:spMkLst>
        </pc:spChg>
        <pc:spChg chg="mod">
          <ac:chgData name="Mark Townsend" userId="88b38b621b4dc5ff" providerId="LiveId" clId="{5542B098-577A-4547-A09B-B4E88085C205}" dt="2025-03-02T22:01:22.428" v="1807" actId="20577"/>
          <ac:spMkLst>
            <pc:docMk/>
            <pc:sldMk cId="1264541383" sldId="318"/>
            <ac:spMk id="15" creationId="{CB25158F-A09A-8D6C-2552-88C2D2093584}"/>
          </ac:spMkLst>
        </pc:spChg>
        <pc:spChg chg="mod">
          <ac:chgData name="Mark Townsend" userId="88b38b621b4dc5ff" providerId="LiveId" clId="{5542B098-577A-4547-A09B-B4E88085C205}" dt="2025-03-06T21:15:45.040" v="2276" actId="1076"/>
          <ac:spMkLst>
            <pc:docMk/>
            <pc:sldMk cId="1264541383" sldId="318"/>
            <ac:spMk id="19" creationId="{374531C9-E7BB-A7C6-403E-95C89E051CAA}"/>
          </ac:spMkLst>
        </pc:spChg>
        <pc:spChg chg="mod">
          <ac:chgData name="Mark Townsend" userId="88b38b621b4dc5ff" providerId="LiveId" clId="{5542B098-577A-4547-A09B-B4E88085C205}" dt="2025-03-06T21:15:51.687" v="2278" actId="1076"/>
          <ac:spMkLst>
            <pc:docMk/>
            <pc:sldMk cId="1264541383" sldId="318"/>
            <ac:spMk id="26" creationId="{E532BB5B-8835-66E7-E098-5F52591B6A41}"/>
          </ac:spMkLst>
        </pc:spChg>
        <pc:picChg chg="add mod">
          <ac:chgData name="Mark Townsend" userId="88b38b621b4dc5ff" providerId="LiveId" clId="{5542B098-577A-4547-A09B-B4E88085C205}" dt="2025-03-06T21:18:36.210" v="2293" actId="1076"/>
          <ac:picMkLst>
            <pc:docMk/>
            <pc:sldMk cId="1264541383" sldId="318"/>
            <ac:picMk id="3" creationId="{CC4447BA-E0A5-7F52-ACE6-FE8279C22DD6}"/>
          </ac:picMkLst>
        </pc:picChg>
        <pc:picChg chg="add mod">
          <ac:chgData name="Mark Townsend" userId="88b38b621b4dc5ff" providerId="LiveId" clId="{5542B098-577A-4547-A09B-B4E88085C205}" dt="2025-03-06T21:18:36.210" v="2293" actId="1076"/>
          <ac:picMkLst>
            <pc:docMk/>
            <pc:sldMk cId="1264541383" sldId="318"/>
            <ac:picMk id="4" creationId="{DE8FB675-59F1-A4D6-5D11-E984149990D5}"/>
          </ac:picMkLst>
        </pc:picChg>
        <pc:picChg chg="mod">
          <ac:chgData name="Mark Townsend" userId="88b38b621b4dc5ff" providerId="LiveId" clId="{5542B098-577A-4547-A09B-B4E88085C205}" dt="2025-03-06T21:15:45.040" v="2276" actId="1076"/>
          <ac:picMkLst>
            <pc:docMk/>
            <pc:sldMk cId="1264541383" sldId="318"/>
            <ac:picMk id="17" creationId="{34FBD48F-BE61-175A-08E4-1B3BAAEBF13D}"/>
          </ac:picMkLst>
        </pc:picChg>
        <pc:picChg chg="mod">
          <ac:chgData name="Mark Townsend" userId="88b38b621b4dc5ff" providerId="LiveId" clId="{5542B098-577A-4547-A09B-B4E88085C205}" dt="2025-03-06T21:15:45.040" v="2276" actId="1076"/>
          <ac:picMkLst>
            <pc:docMk/>
            <pc:sldMk cId="1264541383" sldId="318"/>
            <ac:picMk id="18" creationId="{DAE21D3D-C191-FE3C-6824-767E9873A748}"/>
          </ac:picMkLst>
        </pc:picChg>
      </pc:sldChg>
      <pc:sldChg chg="addSp delSp modSp del mod ord">
        <pc:chgData name="Mark Townsend" userId="88b38b621b4dc5ff" providerId="LiveId" clId="{5542B098-577A-4547-A09B-B4E88085C205}" dt="2025-03-20T15:09:30.115" v="5563" actId="47"/>
        <pc:sldMkLst>
          <pc:docMk/>
          <pc:sldMk cId="1512111269" sldId="319"/>
        </pc:sldMkLst>
      </pc:sldChg>
      <pc:sldChg chg="addSp modSp mod ord">
        <pc:chgData name="Mark Townsend" userId="88b38b621b4dc5ff" providerId="LiveId" clId="{5542B098-577A-4547-A09B-B4E88085C205}" dt="2025-03-03T16:14:04.392" v="2094" actId="1076"/>
        <pc:sldMkLst>
          <pc:docMk/>
          <pc:sldMk cId="743966057" sldId="320"/>
        </pc:sldMkLst>
        <pc:picChg chg="mod">
          <ac:chgData name="Mark Townsend" userId="88b38b621b4dc5ff" providerId="LiveId" clId="{5542B098-577A-4547-A09B-B4E88085C205}" dt="2025-03-03T16:13:56.515" v="2092" actId="14100"/>
          <ac:picMkLst>
            <pc:docMk/>
            <pc:sldMk cId="743966057" sldId="320"/>
            <ac:picMk id="3" creationId="{EBD0AF1E-083F-25D5-2016-45BEE588D90D}"/>
          </ac:picMkLst>
        </pc:picChg>
        <pc:picChg chg="add mod">
          <ac:chgData name="Mark Townsend" userId="88b38b621b4dc5ff" providerId="LiveId" clId="{5542B098-577A-4547-A09B-B4E88085C205}" dt="2025-03-03T16:14:02.133" v="2093" actId="1076"/>
          <ac:picMkLst>
            <pc:docMk/>
            <pc:sldMk cId="743966057" sldId="320"/>
            <ac:picMk id="4" creationId="{6B0801A2-8E3E-8EAF-09ED-D73FE5A4E3E0}"/>
          </ac:picMkLst>
        </pc:picChg>
        <pc:picChg chg="mod">
          <ac:chgData name="Mark Townsend" userId="88b38b621b4dc5ff" providerId="LiveId" clId="{5542B098-577A-4547-A09B-B4E88085C205}" dt="2025-03-03T16:14:04.392" v="2094" actId="1076"/>
          <ac:picMkLst>
            <pc:docMk/>
            <pc:sldMk cId="743966057" sldId="320"/>
            <ac:picMk id="5" creationId="{9C7B5EA0-3C4A-BEE9-7AD0-62CC3FAF69D6}"/>
          </ac:picMkLst>
        </pc:picChg>
        <pc:picChg chg="mod modCrop">
          <ac:chgData name="Mark Townsend" userId="88b38b621b4dc5ff" providerId="LiveId" clId="{5542B098-577A-4547-A09B-B4E88085C205}" dt="2025-03-03T16:13:47.256" v="2089" actId="1076"/>
          <ac:picMkLst>
            <pc:docMk/>
            <pc:sldMk cId="743966057" sldId="320"/>
            <ac:picMk id="8" creationId="{ED090EBA-C0DC-6337-E06D-E64452CB727B}"/>
          </ac:picMkLst>
        </pc:picChg>
        <pc:picChg chg="add mod modCrop">
          <ac:chgData name="Mark Townsend" userId="88b38b621b4dc5ff" providerId="LiveId" clId="{5542B098-577A-4547-A09B-B4E88085C205}" dt="2025-03-03T16:13:09.816" v="2077" actId="1076"/>
          <ac:picMkLst>
            <pc:docMk/>
            <pc:sldMk cId="743966057" sldId="320"/>
            <ac:picMk id="10" creationId="{D3497E9E-8F7D-D20F-4F18-61A7DF326409}"/>
          </ac:picMkLst>
        </pc:picChg>
      </pc:sldChg>
      <pc:sldChg chg="addSp delSp modSp mod ord">
        <pc:chgData name="Mark Townsend" userId="88b38b621b4dc5ff" providerId="LiveId" clId="{5542B098-577A-4547-A09B-B4E88085C205}" dt="2025-03-21T08:44:55.209" v="5577" actId="20577"/>
        <pc:sldMkLst>
          <pc:docMk/>
          <pc:sldMk cId="680361356" sldId="321"/>
        </pc:sldMkLst>
        <pc:spChg chg="mod">
          <ac:chgData name="Mark Townsend" userId="88b38b621b4dc5ff" providerId="LiveId" clId="{5542B098-577A-4547-A09B-B4E88085C205}" dt="2025-03-21T08:44:55.209" v="5577" actId="20577"/>
          <ac:spMkLst>
            <pc:docMk/>
            <pc:sldMk cId="680361356" sldId="321"/>
            <ac:spMk id="3" creationId="{7D5AC08C-A23C-E700-B015-6F23B14A8659}"/>
          </ac:spMkLst>
        </pc:spChg>
        <pc:spChg chg="mod">
          <ac:chgData name="Mark Townsend" userId="88b38b621b4dc5ff" providerId="LiveId" clId="{5542B098-577A-4547-A09B-B4E88085C205}" dt="2025-02-26T10:36:29.671" v="308" actId="1076"/>
          <ac:spMkLst>
            <pc:docMk/>
            <pc:sldMk cId="680361356" sldId="321"/>
            <ac:spMk id="4" creationId="{FC8B24BE-D8D6-D29C-435F-A1AC62E5D8DA}"/>
          </ac:spMkLst>
        </pc:spChg>
        <pc:picChg chg="add mod modCrop">
          <ac:chgData name="Mark Townsend" userId="88b38b621b4dc5ff" providerId="LiveId" clId="{5542B098-577A-4547-A09B-B4E88085C205}" dt="2025-02-26T10:54:05.027" v="1342" actId="1076"/>
          <ac:picMkLst>
            <pc:docMk/>
            <pc:sldMk cId="680361356" sldId="321"/>
            <ac:picMk id="8" creationId="{A6F5E8E7-1FF4-443C-44D3-4E3C3F96C912}"/>
          </ac:picMkLst>
        </pc:picChg>
        <pc:picChg chg="add mod modCrop">
          <ac:chgData name="Mark Townsend" userId="88b38b621b4dc5ff" providerId="LiveId" clId="{5542B098-577A-4547-A09B-B4E88085C205}" dt="2025-02-26T10:53:57.781" v="1341" actId="1076"/>
          <ac:picMkLst>
            <pc:docMk/>
            <pc:sldMk cId="680361356" sldId="321"/>
            <ac:picMk id="12" creationId="{094DA2B5-0096-EA7A-4D9F-4B97A8786CEF}"/>
          </ac:picMkLst>
        </pc:picChg>
        <pc:picChg chg="add mod">
          <ac:chgData name="Mark Townsend" userId="88b38b621b4dc5ff" providerId="LiveId" clId="{5542B098-577A-4547-A09B-B4E88085C205}" dt="2025-02-26T11:01:44.115" v="1495" actId="1076"/>
          <ac:picMkLst>
            <pc:docMk/>
            <pc:sldMk cId="680361356" sldId="321"/>
            <ac:picMk id="14" creationId="{8D2D0CF9-6570-5D6B-AF86-83F4DDA10CC0}"/>
          </ac:picMkLst>
        </pc:picChg>
      </pc:sldChg>
      <pc:sldChg chg="addSp delSp modSp mod ord">
        <pc:chgData name="Mark Townsend" userId="88b38b621b4dc5ff" providerId="LiveId" clId="{5542B098-577A-4547-A09B-B4E88085C205}" dt="2025-03-15T16:37:04.823" v="4873" actId="1076"/>
        <pc:sldMkLst>
          <pc:docMk/>
          <pc:sldMk cId="912341900" sldId="322"/>
        </pc:sldMkLst>
        <pc:spChg chg="add mod">
          <ac:chgData name="Mark Townsend" userId="88b38b621b4dc5ff" providerId="LiveId" clId="{5542B098-577A-4547-A09B-B4E88085C205}" dt="2025-03-15T16:11:30.497" v="4775" actId="1076"/>
          <ac:spMkLst>
            <pc:docMk/>
            <pc:sldMk cId="912341900" sldId="322"/>
            <ac:spMk id="2" creationId="{FC5D1706-48ED-E0C9-69C9-F41703BEC9DD}"/>
          </ac:spMkLst>
        </pc:spChg>
        <pc:spChg chg="add mod">
          <ac:chgData name="Mark Townsend" userId="88b38b621b4dc5ff" providerId="LiveId" clId="{5542B098-577A-4547-A09B-B4E88085C205}" dt="2025-03-15T16:10:02.916" v="4764" actId="255"/>
          <ac:spMkLst>
            <pc:docMk/>
            <pc:sldMk cId="912341900" sldId="322"/>
            <ac:spMk id="4" creationId="{D1897C17-0D45-C0FB-A6B0-455C4828C6FE}"/>
          </ac:spMkLst>
        </pc:spChg>
        <pc:spChg chg="add mod">
          <ac:chgData name="Mark Townsend" userId="88b38b621b4dc5ff" providerId="LiveId" clId="{5542B098-577A-4547-A09B-B4E88085C205}" dt="2025-03-15T16:36:55.660" v="4872" actId="20577"/>
          <ac:spMkLst>
            <pc:docMk/>
            <pc:sldMk cId="912341900" sldId="322"/>
            <ac:spMk id="5" creationId="{BABEFC3E-5E20-55C3-97FF-68B7C356A951}"/>
          </ac:spMkLst>
        </pc:spChg>
        <pc:spChg chg="mod">
          <ac:chgData name="Mark Townsend" userId="88b38b621b4dc5ff" providerId="LiveId" clId="{5542B098-577A-4547-A09B-B4E88085C205}" dt="2025-03-15T16:11:21.343" v="4773" actId="1076"/>
          <ac:spMkLst>
            <pc:docMk/>
            <pc:sldMk cId="912341900" sldId="322"/>
            <ac:spMk id="8" creationId="{4667DD1C-6D5D-D174-5857-ED199C28C6AA}"/>
          </ac:spMkLst>
        </pc:spChg>
        <pc:picChg chg="add mod">
          <ac:chgData name="Mark Townsend" userId="88b38b621b4dc5ff" providerId="LiveId" clId="{5542B098-577A-4547-A09B-B4E88085C205}" dt="2025-03-15T16:37:04.823" v="4873" actId="1076"/>
          <ac:picMkLst>
            <pc:docMk/>
            <pc:sldMk cId="912341900" sldId="322"/>
            <ac:picMk id="3" creationId="{3C6B3C5D-828A-8C2B-AEC0-8CF4DA18BC3E}"/>
          </ac:picMkLst>
        </pc:picChg>
        <pc:picChg chg="add mod modCrop">
          <ac:chgData name="Mark Townsend" userId="88b38b621b4dc5ff" providerId="LiveId" clId="{5542B098-577A-4547-A09B-B4E88085C205}" dt="2025-03-15T16:11:24.777" v="4774" actId="1076"/>
          <ac:picMkLst>
            <pc:docMk/>
            <pc:sldMk cId="912341900" sldId="322"/>
            <ac:picMk id="13" creationId="{A83215B4-1101-2E48-6BD2-BFA4077BD16B}"/>
          </ac:picMkLst>
        </pc:picChg>
        <pc:picChg chg="add mod">
          <ac:chgData name="Mark Townsend" userId="88b38b621b4dc5ff" providerId="LiveId" clId="{5542B098-577A-4547-A09B-B4E88085C205}" dt="2025-03-15T16:36:20.997" v="4867" actId="1076"/>
          <ac:picMkLst>
            <pc:docMk/>
            <pc:sldMk cId="912341900" sldId="322"/>
            <ac:picMk id="1026" creationId="{2CD8076F-D206-EAE3-5316-F6FF333CD4AF}"/>
          </ac:picMkLst>
        </pc:picChg>
      </pc:sldChg>
      <pc:sldChg chg="addSp modSp mod">
        <pc:chgData name="Mark Townsend" userId="88b38b621b4dc5ff" providerId="LiveId" clId="{5542B098-577A-4547-A09B-B4E88085C205}" dt="2025-03-30T14:23:49.985" v="5814" actId="20577"/>
        <pc:sldMkLst>
          <pc:docMk/>
          <pc:sldMk cId="916594945" sldId="323"/>
        </pc:sldMkLst>
        <pc:spChg chg="add mod ord">
          <ac:chgData name="Mark Townsend" userId="88b38b621b4dc5ff" providerId="LiveId" clId="{5542B098-577A-4547-A09B-B4E88085C205}" dt="2025-03-08T16:47:43.921" v="3755" actId="167"/>
          <ac:spMkLst>
            <pc:docMk/>
            <pc:sldMk cId="916594945" sldId="323"/>
            <ac:spMk id="4" creationId="{3E8DED9E-1E94-262D-2FE2-536DC61B7C96}"/>
          </ac:spMkLst>
        </pc:spChg>
        <pc:spChg chg="add mod">
          <ac:chgData name="Mark Townsend" userId="88b38b621b4dc5ff" providerId="LiveId" clId="{5542B098-577A-4547-A09B-B4E88085C205}" dt="2025-02-26T11:46:32.396" v="1616" actId="1076"/>
          <ac:spMkLst>
            <pc:docMk/>
            <pc:sldMk cId="916594945" sldId="323"/>
            <ac:spMk id="8" creationId="{4D1BF918-A8F6-611A-0545-A17DF93656BA}"/>
          </ac:spMkLst>
        </pc:spChg>
        <pc:spChg chg="add mod">
          <ac:chgData name="Mark Townsend" userId="88b38b621b4dc5ff" providerId="LiveId" clId="{5542B098-577A-4547-A09B-B4E88085C205}" dt="2025-03-08T16:48:06.382" v="3757" actId="207"/>
          <ac:spMkLst>
            <pc:docMk/>
            <pc:sldMk cId="916594945" sldId="323"/>
            <ac:spMk id="10" creationId="{F4B203D7-A0A2-E92A-A612-3037BD6CE871}"/>
          </ac:spMkLst>
        </pc:spChg>
        <pc:spChg chg="mod">
          <ac:chgData name="Mark Townsend" userId="88b38b621b4dc5ff" providerId="LiveId" clId="{5542B098-577A-4547-A09B-B4E88085C205}" dt="2025-03-08T16:46:38.355" v="3737" actId="1076"/>
          <ac:spMkLst>
            <pc:docMk/>
            <pc:sldMk cId="916594945" sldId="323"/>
            <ac:spMk id="12" creationId="{84CB2F11-C0A6-9674-8376-FE96BF1AE252}"/>
          </ac:spMkLst>
        </pc:spChg>
        <pc:spChg chg="mod">
          <ac:chgData name="Mark Townsend" userId="88b38b621b4dc5ff" providerId="LiveId" clId="{5542B098-577A-4547-A09B-B4E88085C205}" dt="2025-03-30T14:23:49.985" v="5814" actId="20577"/>
          <ac:spMkLst>
            <pc:docMk/>
            <pc:sldMk cId="916594945" sldId="323"/>
            <ac:spMk id="26" creationId="{F4D5C1D7-54AD-828E-0255-14A07CE3C80D}"/>
          </ac:spMkLst>
        </pc:spChg>
        <pc:picChg chg="add mod">
          <ac:chgData name="Mark Townsend" userId="88b38b621b4dc5ff" providerId="LiveId" clId="{5542B098-577A-4547-A09B-B4E88085C205}" dt="2025-03-06T21:19:54.794" v="2297" actId="1076"/>
          <ac:picMkLst>
            <pc:docMk/>
            <pc:sldMk cId="916594945" sldId="323"/>
            <ac:picMk id="2" creationId="{BAAEF4C3-EB6C-DDA7-3A0A-DD49D6AA0522}"/>
          </ac:picMkLst>
        </pc:picChg>
        <pc:picChg chg="add mod">
          <ac:chgData name="Mark Townsend" userId="88b38b621b4dc5ff" providerId="LiveId" clId="{5542B098-577A-4547-A09B-B4E88085C205}" dt="2025-02-26T11:29:19.591" v="1572" actId="14100"/>
          <ac:picMkLst>
            <pc:docMk/>
            <pc:sldMk cId="916594945" sldId="323"/>
            <ac:picMk id="5" creationId="{221C495B-7157-A794-F0A9-44800DA050F6}"/>
          </ac:picMkLst>
        </pc:picChg>
      </pc:sldChg>
      <pc:sldChg chg="addSp modSp mod">
        <pc:chgData name="Mark Townsend" userId="88b38b621b4dc5ff" providerId="LiveId" clId="{5542B098-577A-4547-A09B-B4E88085C205}" dt="2025-02-25T09:59:02.487" v="240"/>
        <pc:sldMkLst>
          <pc:docMk/>
          <pc:sldMk cId="2971806319" sldId="324"/>
        </pc:sldMkLst>
        <pc:spChg chg="add mod">
          <ac:chgData name="Mark Townsend" userId="88b38b621b4dc5ff" providerId="LiveId" clId="{5542B098-577A-4547-A09B-B4E88085C205}" dt="2025-02-25T09:57:20.208" v="238" actId="255"/>
          <ac:spMkLst>
            <pc:docMk/>
            <pc:sldMk cId="2971806319" sldId="324"/>
            <ac:spMk id="3" creationId="{99590EF6-582B-66DD-A2CA-56EF8519AC1B}"/>
          </ac:spMkLst>
        </pc:spChg>
        <pc:spChg chg="add mod">
          <ac:chgData name="Mark Townsend" userId="88b38b621b4dc5ff" providerId="LiveId" clId="{5542B098-577A-4547-A09B-B4E88085C205}" dt="2025-02-25T09:50:37.886" v="84" actId="313"/>
          <ac:spMkLst>
            <pc:docMk/>
            <pc:sldMk cId="2971806319" sldId="324"/>
            <ac:spMk id="4" creationId="{37FB69C4-8C51-8FE1-804A-CE2B10329EDD}"/>
          </ac:spMkLst>
        </pc:spChg>
        <pc:spChg chg="add mod">
          <ac:chgData name="Mark Townsend" userId="88b38b621b4dc5ff" providerId="LiveId" clId="{5542B098-577A-4547-A09B-B4E88085C205}" dt="2025-02-25T09:57:35.117" v="239" actId="1076"/>
          <ac:spMkLst>
            <pc:docMk/>
            <pc:sldMk cId="2971806319" sldId="324"/>
            <ac:spMk id="5" creationId="{167F5F73-1ADE-A65E-35C7-054224263D3E}"/>
          </ac:spMkLst>
        </pc:spChg>
        <pc:spChg chg="add mod">
          <ac:chgData name="Mark Townsend" userId="88b38b621b4dc5ff" providerId="LiveId" clId="{5542B098-577A-4547-A09B-B4E88085C205}" dt="2025-02-25T09:59:02.487" v="240"/>
          <ac:spMkLst>
            <pc:docMk/>
            <pc:sldMk cId="2971806319" sldId="324"/>
            <ac:spMk id="6" creationId="{FA2A9CB1-C071-21A7-D0E2-6197BECC38BA}"/>
          </ac:spMkLst>
        </pc:spChg>
        <pc:spChg chg="add mod">
          <ac:chgData name="Mark Townsend" userId="88b38b621b4dc5ff" providerId="LiveId" clId="{5542B098-577A-4547-A09B-B4E88085C205}" dt="2025-02-25T09:59:02.487" v="240"/>
          <ac:spMkLst>
            <pc:docMk/>
            <pc:sldMk cId="2971806319" sldId="324"/>
            <ac:spMk id="10" creationId="{D23CA8E9-7F1F-5ADA-8058-1F66A59DC60A}"/>
          </ac:spMkLst>
        </pc:spChg>
        <pc:spChg chg="add mod">
          <ac:chgData name="Mark Townsend" userId="88b38b621b4dc5ff" providerId="LiveId" clId="{5542B098-577A-4547-A09B-B4E88085C205}" dt="2025-02-25T09:59:02.487" v="240"/>
          <ac:spMkLst>
            <pc:docMk/>
            <pc:sldMk cId="2971806319" sldId="324"/>
            <ac:spMk id="19" creationId="{BAC0A526-B0FA-DE11-1322-5CE4DEA9A72B}"/>
          </ac:spMkLst>
        </pc:spChg>
        <pc:spChg chg="add mod">
          <ac:chgData name="Mark Townsend" userId="88b38b621b4dc5ff" providerId="LiveId" clId="{5542B098-577A-4547-A09B-B4E88085C205}" dt="2025-02-25T09:59:02.487" v="240"/>
          <ac:spMkLst>
            <pc:docMk/>
            <pc:sldMk cId="2971806319" sldId="324"/>
            <ac:spMk id="20" creationId="{09DFCC77-4001-E30B-5674-AFB1478F77C7}"/>
          </ac:spMkLst>
        </pc:spChg>
        <pc:spChg chg="add mod">
          <ac:chgData name="Mark Townsend" userId="88b38b621b4dc5ff" providerId="LiveId" clId="{5542B098-577A-4547-A09B-B4E88085C205}" dt="2025-02-25T09:59:02.487" v="240"/>
          <ac:spMkLst>
            <pc:docMk/>
            <pc:sldMk cId="2971806319" sldId="324"/>
            <ac:spMk id="23" creationId="{412D3A45-DC8D-1BDE-99E9-F5C3A030FD78}"/>
          </ac:spMkLst>
        </pc:spChg>
        <pc:picChg chg="add mod">
          <ac:chgData name="Mark Townsend" userId="88b38b621b4dc5ff" providerId="LiveId" clId="{5542B098-577A-4547-A09B-B4E88085C205}" dt="2025-02-25T09:59:02.487" v="240"/>
          <ac:picMkLst>
            <pc:docMk/>
            <pc:sldMk cId="2971806319" sldId="324"/>
            <ac:picMk id="8" creationId="{846AA8A2-047B-3F2D-E99D-7C60F98B93E1}"/>
          </ac:picMkLst>
        </pc:picChg>
        <pc:picChg chg="add mod">
          <ac:chgData name="Mark Townsend" userId="88b38b621b4dc5ff" providerId="LiveId" clId="{5542B098-577A-4547-A09B-B4E88085C205}" dt="2025-02-25T09:59:02.487" v="240"/>
          <ac:picMkLst>
            <pc:docMk/>
            <pc:sldMk cId="2971806319" sldId="324"/>
            <ac:picMk id="12" creationId="{A49E3661-E549-3A7E-8C99-69292ADD8EFB}"/>
          </ac:picMkLst>
        </pc:picChg>
        <pc:picChg chg="add mod">
          <ac:chgData name="Mark Townsend" userId="88b38b621b4dc5ff" providerId="LiveId" clId="{5542B098-577A-4547-A09B-B4E88085C205}" dt="2025-02-25T09:59:02.487" v="240"/>
          <ac:picMkLst>
            <pc:docMk/>
            <pc:sldMk cId="2971806319" sldId="324"/>
            <ac:picMk id="15" creationId="{042B16C2-6683-C1D6-69B3-8263CB622F6F}"/>
          </ac:picMkLst>
        </pc:picChg>
        <pc:picChg chg="add mod">
          <ac:chgData name="Mark Townsend" userId="88b38b621b4dc5ff" providerId="LiveId" clId="{5542B098-577A-4547-A09B-B4E88085C205}" dt="2025-02-25T09:59:02.487" v="240"/>
          <ac:picMkLst>
            <pc:docMk/>
            <pc:sldMk cId="2971806319" sldId="324"/>
            <ac:picMk id="18" creationId="{F75729BE-0B74-0CE7-4CB6-997C794DB295}"/>
          </ac:picMkLst>
        </pc:picChg>
        <pc:picChg chg="mod">
          <ac:chgData name="Mark Townsend" userId="88b38b621b4dc5ff" providerId="LiveId" clId="{5542B098-577A-4547-A09B-B4E88085C205}" dt="2025-02-25T09:48:26.280" v="15" actId="1076"/>
          <ac:picMkLst>
            <pc:docMk/>
            <pc:sldMk cId="2971806319" sldId="324"/>
            <ac:picMk id="21" creationId="{C8E8351D-D173-8ED0-8D92-F66ED9C73B4C}"/>
          </ac:picMkLst>
        </pc:picChg>
        <pc:picChg chg="add mod">
          <ac:chgData name="Mark Townsend" userId="88b38b621b4dc5ff" providerId="LiveId" clId="{5542B098-577A-4547-A09B-B4E88085C205}" dt="2025-02-25T09:59:02.487" v="240"/>
          <ac:picMkLst>
            <pc:docMk/>
            <pc:sldMk cId="2971806319" sldId="324"/>
            <ac:picMk id="24" creationId="{FDB98464-7970-12C9-9CF0-F1754B26281E}"/>
          </ac:picMkLst>
        </pc:picChg>
        <pc:picChg chg="add mod">
          <ac:chgData name="Mark Townsend" userId="88b38b621b4dc5ff" providerId="LiveId" clId="{5542B098-577A-4547-A09B-B4E88085C205}" dt="2025-02-25T09:48:44.590" v="19" actId="1076"/>
          <ac:picMkLst>
            <pc:docMk/>
            <pc:sldMk cId="2971806319" sldId="324"/>
            <ac:picMk id="1026" creationId="{1EB9EC22-CC6E-54A1-F607-A517B74A26B3}"/>
          </ac:picMkLst>
        </pc:picChg>
      </pc:sldChg>
      <pc:sldChg chg="addSp delSp modSp del mod ord">
        <pc:chgData name="Mark Townsend" userId="88b38b621b4dc5ff" providerId="LiveId" clId="{5542B098-577A-4547-A09B-B4E88085C205}" dt="2025-03-15T16:43:57.930" v="4874" actId="47"/>
        <pc:sldMkLst>
          <pc:docMk/>
          <pc:sldMk cId="1373175854" sldId="325"/>
        </pc:sldMkLst>
      </pc:sldChg>
      <pc:sldChg chg="addSp delSp modSp add mod">
        <pc:chgData name="Mark Townsend" userId="88b38b621b4dc5ff" providerId="LiveId" clId="{5542B098-577A-4547-A09B-B4E88085C205}" dt="2025-03-17T16:08:09.792" v="5205" actId="122"/>
        <pc:sldMkLst>
          <pc:docMk/>
          <pc:sldMk cId="3379923098" sldId="326"/>
        </pc:sldMkLst>
        <pc:spChg chg="add mod">
          <ac:chgData name="Mark Townsend" userId="88b38b621b4dc5ff" providerId="LiveId" clId="{5542B098-577A-4547-A09B-B4E88085C205}" dt="2025-03-17T16:08:09.792" v="5205" actId="122"/>
          <ac:spMkLst>
            <pc:docMk/>
            <pc:sldMk cId="3379923098" sldId="326"/>
            <ac:spMk id="8" creationId="{CEECF218-1DA2-DC8A-6091-159408550CB8}"/>
          </ac:spMkLst>
        </pc:spChg>
        <pc:picChg chg="add mod modCrop">
          <ac:chgData name="Mark Townsend" userId="88b38b621b4dc5ff" providerId="LiveId" clId="{5542B098-577A-4547-A09B-B4E88085C205}" dt="2025-03-08T15:42:06.710" v="2886" actId="14100"/>
          <ac:picMkLst>
            <pc:docMk/>
            <pc:sldMk cId="3379923098" sldId="326"/>
            <ac:picMk id="2" creationId="{3EB30F95-F207-F03A-72B4-16372793CEA3}"/>
          </ac:picMkLst>
        </pc:picChg>
        <pc:picChg chg="add mod modCrop">
          <ac:chgData name="Mark Townsend" userId="88b38b621b4dc5ff" providerId="LiveId" clId="{5542B098-577A-4547-A09B-B4E88085C205}" dt="2025-03-08T15:41:46.985" v="2884" actId="1076"/>
          <ac:picMkLst>
            <pc:docMk/>
            <pc:sldMk cId="3379923098" sldId="326"/>
            <ac:picMk id="3" creationId="{555CD5D9-472A-021D-0A6A-8503D82226EA}"/>
          </ac:picMkLst>
        </pc:picChg>
        <pc:picChg chg="add mod modCrop">
          <ac:chgData name="Mark Townsend" userId="88b38b621b4dc5ff" providerId="LiveId" clId="{5542B098-577A-4547-A09B-B4E88085C205}" dt="2025-03-08T15:42:12.056" v="2887" actId="1076"/>
          <ac:picMkLst>
            <pc:docMk/>
            <pc:sldMk cId="3379923098" sldId="326"/>
            <ac:picMk id="4" creationId="{7BFD1BDE-09B6-F370-AE1F-2BE535F48006}"/>
          </ac:picMkLst>
        </pc:picChg>
      </pc:sldChg>
      <pc:sldChg chg="addSp delSp modSp add del mod ord">
        <pc:chgData name="Mark Townsend" userId="88b38b621b4dc5ff" providerId="LiveId" clId="{5542B098-577A-4547-A09B-B4E88085C205}" dt="2025-03-15T16:33:49.102" v="4849" actId="47"/>
        <pc:sldMkLst>
          <pc:docMk/>
          <pc:sldMk cId="1033775979" sldId="327"/>
        </pc:sldMkLst>
      </pc:sldChg>
      <pc:sldChg chg="addSp modSp add mod ord">
        <pc:chgData name="Mark Townsend" userId="88b38b621b4dc5ff" providerId="LiveId" clId="{5542B098-577A-4547-A09B-B4E88085C205}" dt="2025-03-20T15:08:48.080" v="5562" actId="113"/>
        <pc:sldMkLst>
          <pc:docMk/>
          <pc:sldMk cId="1708844876" sldId="328"/>
        </pc:sldMkLst>
        <pc:spChg chg="add mod">
          <ac:chgData name="Mark Townsend" userId="88b38b621b4dc5ff" providerId="LiveId" clId="{5542B098-577A-4547-A09B-B4E88085C205}" dt="2025-03-20T15:08:48.080" v="5562" actId="113"/>
          <ac:spMkLst>
            <pc:docMk/>
            <pc:sldMk cId="1708844876" sldId="328"/>
            <ac:spMk id="10" creationId="{8FB39510-0CD5-81DA-492E-3559A3EDBB4E}"/>
          </ac:spMkLst>
        </pc:spChg>
        <pc:spChg chg="add mod">
          <ac:chgData name="Mark Townsend" userId="88b38b621b4dc5ff" providerId="LiveId" clId="{5542B098-577A-4547-A09B-B4E88085C205}" dt="2025-03-08T16:03:31.012" v="3449" actId="1076"/>
          <ac:spMkLst>
            <pc:docMk/>
            <pc:sldMk cId="1708844876" sldId="328"/>
            <ac:spMk id="13" creationId="{2704A626-46A0-358F-42EF-95467DDB8A1F}"/>
          </ac:spMkLst>
        </pc:spChg>
        <pc:picChg chg="add mod">
          <ac:chgData name="Mark Townsend" userId="88b38b621b4dc5ff" providerId="LiveId" clId="{5542B098-577A-4547-A09B-B4E88085C205}" dt="2025-03-08T16:09:14.836" v="3513" actId="1076"/>
          <ac:picMkLst>
            <pc:docMk/>
            <pc:sldMk cId="1708844876" sldId="328"/>
            <ac:picMk id="3" creationId="{8C32D90B-5A5C-DFA2-A4D5-D77F69382012}"/>
          </ac:picMkLst>
        </pc:picChg>
        <pc:picChg chg="add mod modCrop">
          <ac:chgData name="Mark Townsend" userId="88b38b621b4dc5ff" providerId="LiveId" clId="{5542B098-577A-4547-A09B-B4E88085C205}" dt="2025-03-08T16:07:41.857" v="3500" actId="1076"/>
          <ac:picMkLst>
            <pc:docMk/>
            <pc:sldMk cId="1708844876" sldId="328"/>
            <ac:picMk id="5" creationId="{CB1EFDC3-4E9E-BA31-E33C-E448DA8EAC77}"/>
          </ac:picMkLst>
        </pc:picChg>
        <pc:picChg chg="add mod modCrop">
          <ac:chgData name="Mark Townsend" userId="88b38b621b4dc5ff" providerId="LiveId" clId="{5542B098-577A-4547-A09B-B4E88085C205}" dt="2025-03-08T16:09:27.688" v="3514" actId="732"/>
          <ac:picMkLst>
            <pc:docMk/>
            <pc:sldMk cId="1708844876" sldId="328"/>
            <ac:picMk id="8" creationId="{C9F02CB6-BA7E-EB1B-FB5A-C854E321798C}"/>
          </ac:picMkLst>
        </pc:picChg>
      </pc:sldChg>
      <pc:sldChg chg="addSp delSp modSp add mod">
        <pc:chgData name="Mark Townsend" userId="88b38b621b4dc5ff" providerId="LiveId" clId="{5542B098-577A-4547-A09B-B4E88085C205}" dt="2025-03-20T15:03:30.369" v="5492" actId="1076"/>
        <pc:sldMkLst>
          <pc:docMk/>
          <pc:sldMk cId="3012486374" sldId="329"/>
        </pc:sldMkLst>
        <pc:spChg chg="add mod">
          <ac:chgData name="Mark Townsend" userId="88b38b621b4dc5ff" providerId="LiveId" clId="{5542B098-577A-4547-A09B-B4E88085C205}" dt="2025-03-17T16:04:14.835" v="5070" actId="1076"/>
          <ac:spMkLst>
            <pc:docMk/>
            <pc:sldMk cId="3012486374" sldId="329"/>
            <ac:spMk id="4" creationId="{5CD0CE4F-2ACA-F406-49CE-B204588B9862}"/>
          </ac:spMkLst>
        </pc:spChg>
        <pc:spChg chg="add mod">
          <ac:chgData name="Mark Townsend" userId="88b38b621b4dc5ff" providerId="LiveId" clId="{5542B098-577A-4547-A09B-B4E88085C205}" dt="2025-03-17T16:04:14.835" v="5070" actId="1076"/>
          <ac:spMkLst>
            <pc:docMk/>
            <pc:sldMk cId="3012486374" sldId="329"/>
            <ac:spMk id="6" creationId="{2C214D77-6E87-EF37-693B-F527C27C490F}"/>
          </ac:spMkLst>
        </pc:spChg>
        <pc:spChg chg="add mod">
          <ac:chgData name="Mark Townsend" userId="88b38b621b4dc5ff" providerId="LiveId" clId="{5542B098-577A-4547-A09B-B4E88085C205}" dt="2025-03-17T16:04:14.835" v="5070" actId="1076"/>
          <ac:spMkLst>
            <pc:docMk/>
            <pc:sldMk cId="3012486374" sldId="329"/>
            <ac:spMk id="8" creationId="{5F7AB85A-DEB3-82BB-D840-2858A65936D8}"/>
          </ac:spMkLst>
        </pc:spChg>
        <pc:spChg chg="add mod">
          <ac:chgData name="Mark Townsend" userId="88b38b621b4dc5ff" providerId="LiveId" clId="{5542B098-577A-4547-A09B-B4E88085C205}" dt="2025-03-17T16:15:23.721" v="5284" actId="1076"/>
          <ac:spMkLst>
            <pc:docMk/>
            <pc:sldMk cId="3012486374" sldId="329"/>
            <ac:spMk id="13" creationId="{6EB352EA-FCF1-32AD-422A-D5B554B1F74F}"/>
          </ac:spMkLst>
        </pc:spChg>
        <pc:spChg chg="add mod">
          <ac:chgData name="Mark Townsend" userId="88b38b621b4dc5ff" providerId="LiveId" clId="{5542B098-577A-4547-A09B-B4E88085C205}" dt="2025-03-17T16:10:18.192" v="5215" actId="113"/>
          <ac:spMkLst>
            <pc:docMk/>
            <pc:sldMk cId="3012486374" sldId="329"/>
            <ac:spMk id="14" creationId="{66553463-59A7-57D5-80D1-56053C86286E}"/>
          </ac:spMkLst>
        </pc:spChg>
        <pc:spChg chg="add mod">
          <ac:chgData name="Mark Townsend" userId="88b38b621b4dc5ff" providerId="LiveId" clId="{5542B098-577A-4547-A09B-B4E88085C205}" dt="2025-03-20T15:03:30.369" v="5492" actId="1076"/>
          <ac:spMkLst>
            <pc:docMk/>
            <pc:sldMk cId="3012486374" sldId="329"/>
            <ac:spMk id="16" creationId="{0B70E834-6171-0EFE-C8DC-AA9FC16FDEAD}"/>
          </ac:spMkLst>
        </pc:spChg>
        <pc:spChg chg="add mod">
          <ac:chgData name="Mark Townsend" userId="88b38b621b4dc5ff" providerId="LiveId" clId="{5542B098-577A-4547-A09B-B4E88085C205}" dt="2025-03-17T16:15:54.454" v="5293" actId="1076"/>
          <ac:spMkLst>
            <pc:docMk/>
            <pc:sldMk cId="3012486374" sldId="329"/>
            <ac:spMk id="17" creationId="{B4773AFB-7D4D-C857-5EAF-1723548D1F61}"/>
          </ac:spMkLst>
        </pc:spChg>
        <pc:spChg chg="mod">
          <ac:chgData name="Mark Townsend" userId="88b38b621b4dc5ff" providerId="LiveId" clId="{5542B098-577A-4547-A09B-B4E88085C205}" dt="2025-03-20T15:03:14.947" v="5480" actId="14100"/>
          <ac:spMkLst>
            <pc:docMk/>
            <pc:sldMk cId="3012486374" sldId="329"/>
            <ac:spMk id="43" creationId="{7533D7A6-920C-6FB5-13DF-A1567E3365DE}"/>
          </ac:spMkLst>
        </pc:spChg>
        <pc:picChg chg="add mod modCrop">
          <ac:chgData name="Mark Townsend" userId="88b38b621b4dc5ff" providerId="LiveId" clId="{5542B098-577A-4547-A09B-B4E88085C205}" dt="2025-03-17T16:04:14.835" v="5070" actId="1076"/>
          <ac:picMkLst>
            <pc:docMk/>
            <pc:sldMk cId="3012486374" sldId="329"/>
            <ac:picMk id="3" creationId="{B01859B6-1A7E-5D0E-BB7E-54793DD21555}"/>
          </ac:picMkLst>
        </pc:picChg>
        <pc:picChg chg="add mod">
          <ac:chgData name="Mark Townsend" userId="88b38b621b4dc5ff" providerId="LiveId" clId="{5542B098-577A-4547-A09B-B4E88085C205}" dt="2025-03-20T15:02:48.281" v="5476" actId="1076"/>
          <ac:picMkLst>
            <pc:docMk/>
            <pc:sldMk cId="3012486374" sldId="329"/>
            <ac:picMk id="10" creationId="{D387BCF7-B9F6-71C4-DFAA-3E06690E73C3}"/>
          </ac:picMkLst>
        </pc:picChg>
        <pc:picChg chg="add mod modCrop">
          <ac:chgData name="Mark Townsend" userId="88b38b621b4dc5ff" providerId="LiveId" clId="{5542B098-577A-4547-A09B-B4E88085C205}" dt="2025-03-17T16:04:28.005" v="5074" actId="1076"/>
          <ac:picMkLst>
            <pc:docMk/>
            <pc:sldMk cId="3012486374" sldId="329"/>
            <ac:picMk id="12" creationId="{13DDD326-3339-1DDF-B74F-19333A4386A6}"/>
          </ac:picMkLst>
        </pc:picChg>
        <pc:picChg chg="add mod">
          <ac:chgData name="Mark Townsend" userId="88b38b621b4dc5ff" providerId="LiveId" clId="{5542B098-577A-4547-A09B-B4E88085C205}" dt="2025-03-17T16:04:14.835" v="5070" actId="1076"/>
          <ac:picMkLst>
            <pc:docMk/>
            <pc:sldMk cId="3012486374" sldId="329"/>
            <ac:picMk id="1026" creationId="{E316259D-CB75-D0AC-71E9-A1BBF7E3DCD1}"/>
          </ac:picMkLst>
        </pc:picChg>
      </pc:sldChg>
      <pc:sldChg chg="addSp delSp modSp add mod ord">
        <pc:chgData name="Mark Townsend" userId="88b38b621b4dc5ff" providerId="LiveId" clId="{5542B098-577A-4547-A09B-B4E88085C205}" dt="2025-03-30T14:22:08.301" v="5802" actId="207"/>
        <pc:sldMkLst>
          <pc:docMk/>
          <pc:sldMk cId="2532870883" sldId="330"/>
        </pc:sldMkLst>
        <pc:spChg chg="add mod">
          <ac:chgData name="Mark Townsend" userId="88b38b621b4dc5ff" providerId="LiveId" clId="{5542B098-577A-4547-A09B-B4E88085C205}" dt="2025-03-17T16:30:23.319" v="5337" actId="20577"/>
          <ac:spMkLst>
            <pc:docMk/>
            <pc:sldMk cId="2532870883" sldId="330"/>
            <ac:spMk id="2" creationId="{9F3B6AB4-A2BE-7CC6-9C3B-88C64EF1D641}"/>
          </ac:spMkLst>
        </pc:spChg>
        <pc:spChg chg="mod ord">
          <ac:chgData name="Mark Townsend" userId="88b38b621b4dc5ff" providerId="LiveId" clId="{5542B098-577A-4547-A09B-B4E88085C205}" dt="2025-03-30T14:22:08.301" v="5802" actId="207"/>
          <ac:spMkLst>
            <pc:docMk/>
            <pc:sldMk cId="2532870883" sldId="330"/>
            <ac:spMk id="8" creationId="{1B89BF9A-D5D9-8170-D830-3E84F93EAE7E}"/>
          </ac:spMkLst>
        </pc:spChg>
        <pc:spChg chg="mod">
          <ac:chgData name="Mark Townsend" userId="88b38b621b4dc5ff" providerId="LiveId" clId="{5542B098-577A-4547-A09B-B4E88085C205}" dt="2025-03-08T16:45:02.462" v="3731" actId="1076"/>
          <ac:spMkLst>
            <pc:docMk/>
            <pc:sldMk cId="2532870883" sldId="330"/>
            <ac:spMk id="15" creationId="{E8422EA1-F165-EDC4-D47B-EF8FF08120FD}"/>
          </ac:spMkLst>
        </pc:spChg>
        <pc:spChg chg="add mod ord">
          <ac:chgData name="Mark Townsend" userId="88b38b621b4dc5ff" providerId="LiveId" clId="{5542B098-577A-4547-A09B-B4E88085C205}" dt="2025-03-30T14:21:57.433" v="5801" actId="167"/>
          <ac:spMkLst>
            <pc:docMk/>
            <pc:sldMk cId="2532870883" sldId="330"/>
            <ac:spMk id="16" creationId="{57F17F10-B9EE-4283-88A3-A4898F6145F8}"/>
          </ac:spMkLst>
        </pc:spChg>
        <pc:picChg chg="add mod modCrop">
          <ac:chgData name="Mark Townsend" userId="88b38b621b4dc5ff" providerId="LiveId" clId="{5542B098-577A-4547-A09B-B4E88085C205}" dt="2025-03-17T16:29:45.953" v="5328" actId="1076"/>
          <ac:picMkLst>
            <pc:docMk/>
            <pc:sldMk cId="2532870883" sldId="330"/>
            <ac:picMk id="3" creationId="{2FFFD27B-2945-ECAB-BA0A-92C259AD1085}"/>
          </ac:picMkLst>
        </pc:picChg>
        <pc:picChg chg="add mod">
          <ac:chgData name="Mark Townsend" userId="88b38b621b4dc5ff" providerId="LiveId" clId="{5542B098-577A-4547-A09B-B4E88085C205}" dt="2025-03-17T16:29:48.997" v="5329" actId="1076"/>
          <ac:picMkLst>
            <pc:docMk/>
            <pc:sldMk cId="2532870883" sldId="330"/>
            <ac:picMk id="5" creationId="{F1126499-2152-747C-D4E7-8073F87AEAF2}"/>
          </ac:picMkLst>
        </pc:picChg>
        <pc:picChg chg="add mod modCrop">
          <ac:chgData name="Mark Townsend" userId="88b38b621b4dc5ff" providerId="LiveId" clId="{5542B098-577A-4547-A09B-B4E88085C205}" dt="2025-03-08T16:42:34.036" v="3721" actId="1076"/>
          <ac:picMkLst>
            <pc:docMk/>
            <pc:sldMk cId="2532870883" sldId="330"/>
            <ac:picMk id="12" creationId="{B2F061C4-37FB-F21C-62AC-38B3BADC8B03}"/>
          </ac:picMkLst>
        </pc:picChg>
        <pc:picChg chg="add mod">
          <ac:chgData name="Mark Townsend" userId="88b38b621b4dc5ff" providerId="LiveId" clId="{5542B098-577A-4547-A09B-B4E88085C205}" dt="2025-03-17T16:29:50.639" v="5330" actId="1076"/>
          <ac:picMkLst>
            <pc:docMk/>
            <pc:sldMk cId="2532870883" sldId="330"/>
            <ac:picMk id="14" creationId="{13851929-CE93-84E2-3E37-EAC400F96517}"/>
          </ac:picMkLst>
        </pc:picChg>
        <pc:picChg chg="add mod">
          <ac:chgData name="Mark Townsend" userId="88b38b621b4dc5ff" providerId="LiveId" clId="{5542B098-577A-4547-A09B-B4E88085C205}" dt="2025-03-08T16:35:36.626" v="3611" actId="1076"/>
          <ac:picMkLst>
            <pc:docMk/>
            <pc:sldMk cId="2532870883" sldId="330"/>
            <ac:picMk id="2050" creationId="{CEAC130B-0CF0-29ED-BC1E-00D53157A013}"/>
          </ac:picMkLst>
        </pc:picChg>
      </pc:sldChg>
      <pc:sldChg chg="addSp delSp modSp add mod ord">
        <pc:chgData name="Mark Townsend" userId="88b38b621b4dc5ff" providerId="LiveId" clId="{5542B098-577A-4547-A09B-B4E88085C205}" dt="2025-03-15T16:29:06.462" v="4823"/>
        <pc:sldMkLst>
          <pc:docMk/>
          <pc:sldMk cId="2409640388" sldId="331"/>
        </pc:sldMkLst>
        <pc:spChg chg="add mod">
          <ac:chgData name="Mark Townsend" userId="88b38b621b4dc5ff" providerId="LiveId" clId="{5542B098-577A-4547-A09B-B4E88085C205}" dt="2025-03-15T16:03:58.131" v="4660" actId="20577"/>
          <ac:spMkLst>
            <pc:docMk/>
            <pc:sldMk cId="2409640388" sldId="331"/>
            <ac:spMk id="3" creationId="{5C973FAF-5E47-0E29-A36A-7DFC1D057C19}"/>
          </ac:spMkLst>
        </pc:spChg>
        <pc:spChg chg="add mod">
          <ac:chgData name="Mark Townsend" userId="88b38b621b4dc5ff" providerId="LiveId" clId="{5542B098-577A-4547-A09B-B4E88085C205}" dt="2025-03-15T16:06:44.604" v="4724" actId="1076"/>
          <ac:spMkLst>
            <pc:docMk/>
            <pc:sldMk cId="2409640388" sldId="331"/>
            <ac:spMk id="16" creationId="{02357A8A-346E-315E-6BF3-C5D1EB1BBA7A}"/>
          </ac:spMkLst>
        </pc:spChg>
        <pc:spChg chg="add mod">
          <ac:chgData name="Mark Townsend" userId="88b38b621b4dc5ff" providerId="LiveId" clId="{5542B098-577A-4547-A09B-B4E88085C205}" dt="2025-03-15T16:02:23.313" v="4629" actId="1076"/>
          <ac:spMkLst>
            <pc:docMk/>
            <pc:sldMk cId="2409640388" sldId="331"/>
            <ac:spMk id="17" creationId="{52D1FCB4-C3AB-5F8E-1800-DEC1D09F9D13}"/>
          </ac:spMkLst>
        </pc:spChg>
        <pc:picChg chg="add mod modCrop">
          <ac:chgData name="Mark Townsend" userId="88b38b621b4dc5ff" providerId="LiveId" clId="{5542B098-577A-4547-A09B-B4E88085C205}" dt="2025-03-15T16:04:39.686" v="4667" actId="1076"/>
          <ac:picMkLst>
            <pc:docMk/>
            <pc:sldMk cId="2409640388" sldId="331"/>
            <ac:picMk id="5" creationId="{D64B3529-30EA-1E62-E5BC-9FB077741DDA}"/>
          </ac:picMkLst>
        </pc:picChg>
        <pc:picChg chg="add mod">
          <ac:chgData name="Mark Townsend" userId="88b38b621b4dc5ff" providerId="LiveId" clId="{5542B098-577A-4547-A09B-B4E88085C205}" dt="2025-03-15T16:06:39.008" v="4723" actId="1076"/>
          <ac:picMkLst>
            <pc:docMk/>
            <pc:sldMk cId="2409640388" sldId="331"/>
            <ac:picMk id="12" creationId="{7545938B-D2A8-459C-E349-DA0C30B2D04A}"/>
          </ac:picMkLst>
        </pc:picChg>
      </pc:sldChg>
      <pc:sldChg chg="addSp delSp modSp add mod">
        <pc:chgData name="Mark Townsend" userId="88b38b621b4dc5ff" providerId="LiveId" clId="{5542B098-577A-4547-A09B-B4E88085C205}" dt="2025-03-20T15:08:14.503" v="5549" actId="20577"/>
        <pc:sldMkLst>
          <pc:docMk/>
          <pc:sldMk cId="3862627641" sldId="332"/>
        </pc:sldMkLst>
        <pc:spChg chg="add mod">
          <ac:chgData name="Mark Townsend" userId="88b38b621b4dc5ff" providerId="LiveId" clId="{5542B098-577A-4547-A09B-B4E88085C205}" dt="2025-03-20T15:05:32.399" v="5517" actId="1076"/>
          <ac:spMkLst>
            <pc:docMk/>
            <pc:sldMk cId="3862627641" sldId="332"/>
            <ac:spMk id="2" creationId="{9AC43F30-65F6-4CBC-67D7-4D22308FDFBD}"/>
          </ac:spMkLst>
        </pc:spChg>
        <pc:spChg chg="mod">
          <ac:chgData name="Mark Townsend" userId="88b38b621b4dc5ff" providerId="LiveId" clId="{5542B098-577A-4547-A09B-B4E88085C205}" dt="2025-03-15T16:48:20.310" v="5046" actId="255"/>
          <ac:spMkLst>
            <pc:docMk/>
            <pc:sldMk cId="3862627641" sldId="332"/>
            <ac:spMk id="10" creationId="{72076CB9-191B-4040-976E-E84BBC17AA9F}"/>
          </ac:spMkLst>
        </pc:spChg>
        <pc:spChg chg="add mod">
          <ac:chgData name="Mark Townsend" userId="88b38b621b4dc5ff" providerId="LiveId" clId="{5542B098-577A-4547-A09B-B4E88085C205}" dt="2025-03-20T15:08:14.503" v="5549" actId="20577"/>
          <ac:spMkLst>
            <pc:docMk/>
            <pc:sldMk cId="3862627641" sldId="332"/>
            <ac:spMk id="13" creationId="{8E2EC70E-E394-43DE-2C96-8D49169FF7D6}"/>
          </ac:spMkLst>
        </pc:spChg>
        <pc:picChg chg="mod">
          <ac:chgData name="Mark Townsend" userId="88b38b621b4dc5ff" providerId="LiveId" clId="{5542B098-577A-4547-A09B-B4E88085C205}" dt="2025-03-20T15:06:07.709" v="5540" actId="1076"/>
          <ac:picMkLst>
            <pc:docMk/>
            <pc:sldMk cId="3862627641" sldId="332"/>
            <ac:picMk id="5" creationId="{430E1137-3CE7-F711-50F4-AC049D6301C6}"/>
          </ac:picMkLst>
        </pc:picChg>
        <pc:picChg chg="mod">
          <ac:chgData name="Mark Townsend" userId="88b38b621b4dc5ff" providerId="LiveId" clId="{5542B098-577A-4547-A09B-B4E88085C205}" dt="2025-03-20T15:06:56.666" v="5546" actId="1076"/>
          <ac:picMkLst>
            <pc:docMk/>
            <pc:sldMk cId="3862627641" sldId="332"/>
            <ac:picMk id="8" creationId="{3C3EFD0F-E322-2609-2086-7E185905BAF0}"/>
          </ac:picMkLst>
        </pc:picChg>
        <pc:picChg chg="mod">
          <ac:chgData name="Mark Townsend" userId="88b38b621b4dc5ff" providerId="LiveId" clId="{5542B098-577A-4547-A09B-B4E88085C205}" dt="2025-03-20T15:07:56.639" v="5547" actId="1076"/>
          <ac:picMkLst>
            <pc:docMk/>
            <pc:sldMk cId="3862627641" sldId="332"/>
            <ac:picMk id="19" creationId="{21906015-18FC-857E-1A48-352BE27CBF6A}"/>
          </ac:picMkLst>
        </pc:picChg>
      </pc:sldChg>
      <pc:sldChg chg="addSp delSp modSp add mod">
        <pc:chgData name="Mark Townsend" userId="88b38b621b4dc5ff" providerId="LiveId" clId="{5542B098-577A-4547-A09B-B4E88085C205}" dt="2025-03-20T14:56:45.161" v="5437" actId="478"/>
        <pc:sldMkLst>
          <pc:docMk/>
          <pc:sldMk cId="2637688357" sldId="333"/>
        </pc:sldMkLst>
        <pc:spChg chg="mod">
          <ac:chgData name="Mark Townsend" userId="88b38b621b4dc5ff" providerId="LiveId" clId="{5542B098-577A-4547-A09B-B4E88085C205}" dt="2025-03-20T14:55:21.526" v="5429" actId="1076"/>
          <ac:spMkLst>
            <pc:docMk/>
            <pc:sldMk cId="2637688357" sldId="333"/>
            <ac:spMk id="10" creationId="{06D2CC6A-9FEC-399A-3D0A-F87595E73AA6}"/>
          </ac:spMkLst>
        </pc:spChg>
        <pc:spChg chg="mod">
          <ac:chgData name="Mark Townsend" userId="88b38b621b4dc5ff" providerId="LiveId" clId="{5542B098-577A-4547-A09B-B4E88085C205}" dt="2025-03-20T14:54:40.323" v="5426" actId="33524"/>
          <ac:spMkLst>
            <pc:docMk/>
            <pc:sldMk cId="2637688357" sldId="333"/>
            <ac:spMk id="12" creationId="{3C45720A-A6EF-9023-6E98-1E7FD7FC38DC}"/>
          </ac:spMkLst>
        </pc:spChg>
        <pc:spChg chg="mod">
          <ac:chgData name="Mark Townsend" userId="88b38b621b4dc5ff" providerId="LiveId" clId="{5542B098-577A-4547-A09B-B4E88085C205}" dt="2025-03-20T14:55:56.221" v="5433" actId="6549"/>
          <ac:spMkLst>
            <pc:docMk/>
            <pc:sldMk cId="2637688357" sldId="333"/>
            <ac:spMk id="13" creationId="{78AC6665-A1DB-C0ED-6EFA-DB7E5249A3D5}"/>
          </ac:spMkLst>
        </pc:spChg>
        <pc:picChg chg="mod">
          <ac:chgData name="Mark Townsend" userId="88b38b621b4dc5ff" providerId="LiveId" clId="{5542B098-577A-4547-A09B-B4E88085C205}" dt="2025-03-20T14:51:53.977" v="5377" actId="1076"/>
          <ac:picMkLst>
            <pc:docMk/>
            <pc:sldMk cId="2637688357" sldId="333"/>
            <ac:picMk id="5" creationId="{87D553AB-1E0A-6626-B53F-220F2EED5DCC}"/>
          </ac:picMkLst>
        </pc:picChg>
        <pc:picChg chg="mod">
          <ac:chgData name="Mark Townsend" userId="88b38b621b4dc5ff" providerId="LiveId" clId="{5542B098-577A-4547-A09B-B4E88085C205}" dt="2025-03-20T14:54:31.984" v="5425" actId="14100"/>
          <ac:picMkLst>
            <pc:docMk/>
            <pc:sldMk cId="2637688357" sldId="333"/>
            <ac:picMk id="6" creationId="{45481FD6-3F4A-F1EE-046F-2B299AD25C6F}"/>
          </ac:picMkLst>
        </pc:picChg>
        <pc:picChg chg="add mod modCrop">
          <ac:chgData name="Mark Townsend" userId="88b38b621b4dc5ff" providerId="LiveId" clId="{5542B098-577A-4547-A09B-B4E88085C205}" dt="2025-03-20T14:54:25.717" v="5424" actId="14100"/>
          <ac:picMkLst>
            <pc:docMk/>
            <pc:sldMk cId="2637688357" sldId="333"/>
            <ac:picMk id="14" creationId="{A048FA20-9509-8A69-980F-9FC2791E2FC1}"/>
          </ac:picMkLst>
        </pc:picChg>
      </pc:sldChg>
      <pc:sldChg chg="addSp delSp modSp add mod">
        <pc:chgData name="Mark Townsend" userId="88b38b621b4dc5ff" providerId="LiveId" clId="{5542B098-577A-4547-A09B-B4E88085C205}" dt="2025-03-30T14:19:54.158" v="5780" actId="20577"/>
        <pc:sldMkLst>
          <pc:docMk/>
          <pc:sldMk cId="4274305829" sldId="334"/>
        </pc:sldMkLst>
        <pc:spChg chg="del">
          <ac:chgData name="Mark Townsend" userId="88b38b621b4dc5ff" providerId="LiveId" clId="{5542B098-577A-4547-A09B-B4E88085C205}" dt="2025-03-30T13:15:56.226" v="5579" actId="478"/>
          <ac:spMkLst>
            <pc:docMk/>
            <pc:sldMk cId="4274305829" sldId="334"/>
            <ac:spMk id="3" creationId="{5D2CF8B8-7035-F6EB-44A2-64901E6ACE0C}"/>
          </ac:spMkLst>
        </pc:spChg>
        <pc:spChg chg="add mod ord">
          <ac:chgData name="Mark Townsend" userId="88b38b621b4dc5ff" providerId="LiveId" clId="{5542B098-577A-4547-A09B-B4E88085C205}" dt="2025-03-30T13:46:22.934" v="5609" actId="1076"/>
          <ac:spMkLst>
            <pc:docMk/>
            <pc:sldMk cId="4274305829" sldId="334"/>
            <ac:spMk id="8" creationId="{6346C946-2EEF-3840-3726-CDC43A5E8830}"/>
          </ac:spMkLst>
        </pc:spChg>
        <pc:spChg chg="add mod">
          <ac:chgData name="Mark Townsend" userId="88b38b621b4dc5ff" providerId="LiveId" clId="{5542B098-577A-4547-A09B-B4E88085C205}" dt="2025-03-30T13:45:44.649" v="5602"/>
          <ac:spMkLst>
            <pc:docMk/>
            <pc:sldMk cId="4274305829" sldId="334"/>
            <ac:spMk id="10" creationId="{EA75B619-57DC-0297-87AB-8699EC9D03E6}"/>
          </ac:spMkLst>
        </pc:spChg>
        <pc:spChg chg="add mod">
          <ac:chgData name="Mark Townsend" userId="88b38b621b4dc5ff" providerId="LiveId" clId="{5542B098-577A-4547-A09B-B4E88085C205}" dt="2025-03-30T13:54:37.474" v="5751" actId="1076"/>
          <ac:spMkLst>
            <pc:docMk/>
            <pc:sldMk cId="4274305829" sldId="334"/>
            <ac:spMk id="13" creationId="{AEE81422-FF48-AB5C-772C-919DF79A85DA}"/>
          </ac:spMkLst>
        </pc:spChg>
        <pc:spChg chg="add mod">
          <ac:chgData name="Mark Townsend" userId="88b38b621b4dc5ff" providerId="LiveId" clId="{5542B098-577A-4547-A09B-B4E88085C205}" dt="2025-03-30T14:19:54.158" v="5780" actId="20577"/>
          <ac:spMkLst>
            <pc:docMk/>
            <pc:sldMk cId="4274305829" sldId="334"/>
            <ac:spMk id="15" creationId="{6DA563D2-35DD-9707-9ABB-928FECD3C520}"/>
          </ac:spMkLst>
        </pc:spChg>
        <pc:spChg chg="del">
          <ac:chgData name="Mark Townsend" userId="88b38b621b4dc5ff" providerId="LiveId" clId="{5542B098-577A-4547-A09B-B4E88085C205}" dt="2025-03-30T13:15:56.226" v="5579" actId="478"/>
          <ac:spMkLst>
            <pc:docMk/>
            <pc:sldMk cId="4274305829" sldId="334"/>
            <ac:spMk id="16" creationId="{DFC35DA3-B31C-9A92-832E-45499149EF2C}"/>
          </ac:spMkLst>
        </pc:spChg>
        <pc:spChg chg="mod ord">
          <ac:chgData name="Mark Townsend" userId="88b38b621b4dc5ff" providerId="LiveId" clId="{5542B098-577A-4547-A09B-B4E88085C205}" dt="2025-03-30T13:48:19.942" v="5727" actId="20577"/>
          <ac:spMkLst>
            <pc:docMk/>
            <pc:sldMk cId="4274305829" sldId="334"/>
            <ac:spMk id="17" creationId="{06EE320F-1B1B-F2A4-09CC-6B77907235D8}"/>
          </ac:spMkLst>
        </pc:spChg>
        <pc:picChg chg="add mod">
          <ac:chgData name="Mark Townsend" userId="88b38b621b4dc5ff" providerId="LiveId" clId="{5542B098-577A-4547-A09B-B4E88085C205}" dt="2025-03-30T13:47:18.350" v="5657" actId="1076"/>
          <ac:picMkLst>
            <pc:docMk/>
            <pc:sldMk cId="4274305829" sldId="334"/>
            <ac:picMk id="4" creationId="{1A320ECF-30C9-C375-FF63-478BA83CE19E}"/>
          </ac:picMkLst>
        </pc:picChg>
        <pc:picChg chg="del">
          <ac:chgData name="Mark Townsend" userId="88b38b621b4dc5ff" providerId="LiveId" clId="{5542B098-577A-4547-A09B-B4E88085C205}" dt="2025-03-30T13:15:56.226" v="5579" actId="478"/>
          <ac:picMkLst>
            <pc:docMk/>
            <pc:sldMk cId="4274305829" sldId="334"/>
            <ac:picMk id="5" creationId="{86BA3F99-0FB2-BF0D-5C73-A0425119A83C}"/>
          </ac:picMkLst>
        </pc:picChg>
        <pc:picChg chg="add mod">
          <ac:chgData name="Mark Townsend" userId="88b38b621b4dc5ff" providerId="LiveId" clId="{5542B098-577A-4547-A09B-B4E88085C205}" dt="2025-03-30T13:45:44.649" v="5602"/>
          <ac:picMkLst>
            <pc:docMk/>
            <pc:sldMk cId="4274305829" sldId="334"/>
            <ac:picMk id="6" creationId="{2D19CB24-400A-F714-8B48-F675A519A01C}"/>
          </ac:picMkLst>
        </pc:picChg>
        <pc:picChg chg="del">
          <ac:chgData name="Mark Townsend" userId="88b38b621b4dc5ff" providerId="LiveId" clId="{5542B098-577A-4547-A09B-B4E88085C205}" dt="2025-03-30T13:15:56.226" v="5579" actId="478"/>
          <ac:picMkLst>
            <pc:docMk/>
            <pc:sldMk cId="4274305829" sldId="334"/>
            <ac:picMk id="12" creationId="{86160AF3-85CE-2C71-96B4-BEFF9228C001}"/>
          </ac:picMkLst>
        </pc:picChg>
        <pc:picChg chg="add mod">
          <ac:chgData name="Mark Townsend" userId="88b38b621b4dc5ff" providerId="LiveId" clId="{5542B098-577A-4547-A09B-B4E88085C205}" dt="2025-03-30T13:55:45.998" v="5757" actId="1076"/>
          <ac:picMkLst>
            <pc:docMk/>
            <pc:sldMk cId="4274305829" sldId="334"/>
            <ac:picMk id="18" creationId="{0AE5EFCD-C685-56A8-CE0F-F9B92A69D4D0}"/>
          </ac:picMkLst>
        </pc:picChg>
        <pc:picChg chg="add mod">
          <ac:chgData name="Mark Townsend" userId="88b38b621b4dc5ff" providerId="LiveId" clId="{5542B098-577A-4547-A09B-B4E88085C205}" dt="2025-03-30T13:55:42.522" v="5756" actId="1076"/>
          <ac:picMkLst>
            <pc:docMk/>
            <pc:sldMk cId="4274305829" sldId="334"/>
            <ac:picMk id="19" creationId="{03787F58-E084-0CF5-313D-919E7A5E1BC0}"/>
          </ac:picMkLst>
        </pc:picChg>
        <pc:cxnChg chg="add mod">
          <ac:chgData name="Mark Townsend" userId="88b38b621b4dc5ff" providerId="LiveId" clId="{5542B098-577A-4547-A09B-B4E88085C205}" dt="2025-03-30T13:55:38.762" v="5755" actId="14100"/>
          <ac:cxnSpMkLst>
            <pc:docMk/>
            <pc:sldMk cId="4274305829" sldId="334"/>
            <ac:cxnSpMk id="20" creationId="{D3822332-5423-7B30-A483-FABA46651CD8}"/>
          </ac:cxnSpMkLst>
        </pc:cxnChg>
      </pc:sldChg>
      <pc:sldChg chg="add del">
        <pc:chgData name="Mark Townsend" userId="88b38b621b4dc5ff" providerId="LiveId" clId="{5542B098-577A-4547-A09B-B4E88085C205}" dt="2025-03-30T13:52:49.749" v="5737"/>
        <pc:sldMkLst>
          <pc:docMk/>
          <pc:sldMk cId="47517716" sldId="641"/>
        </pc:sldMkLst>
      </pc:sldChg>
    </pc:docChg>
  </pc:docChgLst>
  <pc:docChgLst>
    <pc:chgData name="Mark Townsend" userId="88b38b621b4dc5ff" providerId="LiveId" clId="{A7B7E13C-D5AF-423F-B0B5-3E5D563944E4}"/>
    <pc:docChg chg="undo redo custSel modSld sldOrd">
      <pc:chgData name="Mark Townsend" userId="88b38b621b4dc5ff" providerId="LiveId" clId="{A7B7E13C-D5AF-423F-B0B5-3E5D563944E4}" dt="2025-02-05T09:39:16.990" v="1650" actId="255"/>
      <pc:docMkLst>
        <pc:docMk/>
      </pc:docMkLst>
      <pc:sldChg chg="modSp mod">
        <pc:chgData name="Mark Townsend" userId="88b38b621b4dc5ff" providerId="LiveId" clId="{A7B7E13C-D5AF-423F-B0B5-3E5D563944E4}" dt="2025-01-18T15:19:01.049" v="106" actId="20577"/>
        <pc:sldMkLst>
          <pc:docMk/>
          <pc:sldMk cId="1712177112" sldId="303"/>
        </pc:sldMkLst>
        <pc:spChg chg="mod">
          <ac:chgData name="Mark Townsend" userId="88b38b621b4dc5ff" providerId="LiveId" clId="{A7B7E13C-D5AF-423F-B0B5-3E5D563944E4}" dt="2025-01-18T15:19:01.049" v="106" actId="20577"/>
          <ac:spMkLst>
            <pc:docMk/>
            <pc:sldMk cId="1712177112" sldId="303"/>
            <ac:spMk id="2" creationId="{89DB1B01-0FD9-94C3-10B5-E182CC7F348C}"/>
          </ac:spMkLst>
        </pc:spChg>
      </pc:sldChg>
      <pc:sldChg chg="addSp delSp modSp mod ord">
        <pc:chgData name="Mark Townsend" userId="88b38b621b4dc5ff" providerId="LiveId" clId="{A7B7E13C-D5AF-423F-B0B5-3E5D563944E4}" dt="2025-02-05T09:22:01.592" v="1534"/>
        <pc:sldMkLst>
          <pc:docMk/>
          <pc:sldMk cId="2158550261" sldId="304"/>
        </pc:sldMkLst>
      </pc:sldChg>
      <pc:sldChg chg="addSp delSp modSp mod">
        <pc:chgData name="Mark Townsend" userId="88b38b621b4dc5ff" providerId="LiveId" clId="{A7B7E13C-D5AF-423F-B0B5-3E5D563944E4}" dt="2025-02-05T09:17:16.964" v="1510" actId="1076"/>
        <pc:sldMkLst>
          <pc:docMk/>
          <pc:sldMk cId="3615198960" sldId="305"/>
        </pc:sldMkLst>
        <pc:spChg chg="add del mod">
          <ac:chgData name="Mark Townsend" userId="88b38b621b4dc5ff" providerId="LiveId" clId="{A7B7E13C-D5AF-423F-B0B5-3E5D563944E4}" dt="2025-01-20T16:27:23.965" v="866" actId="122"/>
          <ac:spMkLst>
            <pc:docMk/>
            <pc:sldMk cId="3615198960" sldId="305"/>
            <ac:spMk id="2" creationId="{8E788468-0AB7-236E-F9E0-91ABAE89BBD0}"/>
          </ac:spMkLst>
        </pc:spChg>
        <pc:spChg chg="mod">
          <ac:chgData name="Mark Townsend" userId="88b38b621b4dc5ff" providerId="LiveId" clId="{A7B7E13C-D5AF-423F-B0B5-3E5D563944E4}" dt="2025-01-20T16:09:23.686" v="496" actId="1076"/>
          <ac:spMkLst>
            <pc:docMk/>
            <pc:sldMk cId="3615198960" sldId="305"/>
            <ac:spMk id="3" creationId="{F3B396F6-6AF8-F3FE-CD9F-81865026A685}"/>
          </ac:spMkLst>
        </pc:spChg>
        <pc:spChg chg="mod">
          <ac:chgData name="Mark Townsend" userId="88b38b621b4dc5ff" providerId="LiveId" clId="{A7B7E13C-D5AF-423F-B0B5-3E5D563944E4}" dt="2025-01-20T16:09:36.213" v="498" actId="1076"/>
          <ac:spMkLst>
            <pc:docMk/>
            <pc:sldMk cId="3615198960" sldId="305"/>
            <ac:spMk id="4" creationId="{A216C6BA-5AA7-37DD-8BDC-E77B63F22161}"/>
          </ac:spMkLst>
        </pc:spChg>
        <pc:spChg chg="add mod">
          <ac:chgData name="Mark Townsend" userId="88b38b621b4dc5ff" providerId="LiveId" clId="{A7B7E13C-D5AF-423F-B0B5-3E5D563944E4}" dt="2025-01-20T16:27:11.491" v="865" actId="20577"/>
          <ac:spMkLst>
            <pc:docMk/>
            <pc:sldMk cId="3615198960" sldId="305"/>
            <ac:spMk id="6" creationId="{86481A2A-002E-1EFE-FE5B-9BA818E014CE}"/>
          </ac:spMkLst>
        </pc:spChg>
        <pc:spChg chg="add mod">
          <ac:chgData name="Mark Townsend" userId="88b38b621b4dc5ff" providerId="LiveId" clId="{A7B7E13C-D5AF-423F-B0B5-3E5D563944E4}" dt="2025-01-20T16:27:47.891" v="870" actId="1076"/>
          <ac:spMkLst>
            <pc:docMk/>
            <pc:sldMk cId="3615198960" sldId="305"/>
            <ac:spMk id="14" creationId="{FAC780A0-79C4-48F6-6866-BCB1B98362FD}"/>
          </ac:spMkLst>
        </pc:spChg>
        <pc:spChg chg="add mod">
          <ac:chgData name="Mark Townsend" userId="88b38b621b4dc5ff" providerId="LiveId" clId="{A7B7E13C-D5AF-423F-B0B5-3E5D563944E4}" dt="2025-01-20T16:29:16.128" v="925" actId="20577"/>
          <ac:spMkLst>
            <pc:docMk/>
            <pc:sldMk cId="3615198960" sldId="305"/>
            <ac:spMk id="15" creationId="{91F9B293-0902-BC23-84C1-0BBC2297E47B}"/>
          </ac:spMkLst>
        </pc:spChg>
        <pc:spChg chg="add mod">
          <ac:chgData name="Mark Townsend" userId="88b38b621b4dc5ff" providerId="LiveId" clId="{A7B7E13C-D5AF-423F-B0B5-3E5D563944E4}" dt="2025-01-20T15:50:01.377" v="470"/>
          <ac:spMkLst>
            <pc:docMk/>
            <pc:sldMk cId="3615198960" sldId="305"/>
            <ac:spMk id="16" creationId="{1B4FD000-BBE1-FC35-37AA-868DEA225106}"/>
          </ac:spMkLst>
        </pc:spChg>
        <pc:spChg chg="add mod">
          <ac:chgData name="Mark Townsend" userId="88b38b621b4dc5ff" providerId="LiveId" clId="{A7B7E13C-D5AF-423F-B0B5-3E5D563944E4}" dt="2025-01-20T16:30:19.074" v="963" actId="255"/>
          <ac:spMkLst>
            <pc:docMk/>
            <pc:sldMk cId="3615198960" sldId="305"/>
            <ac:spMk id="17" creationId="{2E91B9A4-4D7E-C52B-1A95-975D5DD86584}"/>
          </ac:spMkLst>
        </pc:spChg>
        <pc:spChg chg="mod">
          <ac:chgData name="Mark Townsend" userId="88b38b621b4dc5ff" providerId="LiveId" clId="{A7B7E13C-D5AF-423F-B0B5-3E5D563944E4}" dt="2025-02-05T09:17:16.964" v="1510" actId="1076"/>
          <ac:spMkLst>
            <pc:docMk/>
            <pc:sldMk cId="3615198960" sldId="305"/>
            <ac:spMk id="20" creationId="{B15F1E37-24E6-0BBD-5CCC-FC810BD632AC}"/>
          </ac:spMkLst>
        </pc:spChg>
        <pc:graphicFrameChg chg="add mod modGraphic">
          <ac:chgData name="Mark Townsend" userId="88b38b621b4dc5ff" providerId="LiveId" clId="{A7B7E13C-D5AF-423F-B0B5-3E5D563944E4}" dt="2025-01-20T16:29:23.001" v="926" actId="14100"/>
          <ac:graphicFrameMkLst>
            <pc:docMk/>
            <pc:sldMk cId="3615198960" sldId="305"/>
            <ac:graphicFrameMk id="12" creationId="{783D5501-ECF4-8BFE-D268-F7F1080E43E4}"/>
          </ac:graphicFrameMkLst>
        </pc:graphicFrameChg>
        <pc:graphicFrameChg chg="add mod">
          <ac:chgData name="Mark Townsend" userId="88b38b621b4dc5ff" providerId="LiveId" clId="{A7B7E13C-D5AF-423F-B0B5-3E5D563944E4}" dt="2025-01-20T15:53:42.601" v="478" actId="1076"/>
          <ac:graphicFrameMkLst>
            <pc:docMk/>
            <pc:sldMk cId="3615198960" sldId="305"/>
            <ac:graphicFrameMk id="29" creationId="{ED324B6B-013A-7439-18F3-8EA69EF4858C}"/>
          </ac:graphicFrameMkLst>
        </pc:graphicFrameChg>
        <pc:graphicFrameChg chg="add mod modGraphic">
          <ac:chgData name="Mark Townsend" userId="88b38b621b4dc5ff" providerId="LiveId" clId="{A7B7E13C-D5AF-423F-B0B5-3E5D563944E4}" dt="2025-01-20T16:00:25.204" v="493" actId="20577"/>
          <ac:graphicFrameMkLst>
            <pc:docMk/>
            <pc:sldMk cId="3615198960" sldId="305"/>
            <ac:graphicFrameMk id="32" creationId="{3A25419F-3F7F-84CF-C1DB-05CD0464FD6C}"/>
          </ac:graphicFrameMkLst>
        </pc:graphicFrameChg>
        <pc:picChg chg="add mod">
          <ac:chgData name="Mark Townsend" userId="88b38b621b4dc5ff" providerId="LiveId" clId="{A7B7E13C-D5AF-423F-B0B5-3E5D563944E4}" dt="2025-01-20T16:26:25.207" v="846" actId="1076"/>
          <ac:picMkLst>
            <pc:docMk/>
            <pc:sldMk cId="3615198960" sldId="305"/>
            <ac:picMk id="5" creationId="{E670B761-6A42-A8C6-20EC-0892DD82CC59}"/>
          </ac:picMkLst>
        </pc:picChg>
        <pc:picChg chg="add mod">
          <ac:chgData name="Mark Townsend" userId="88b38b621b4dc5ff" providerId="LiveId" clId="{A7B7E13C-D5AF-423F-B0B5-3E5D563944E4}" dt="2025-01-20T16:29:28.220" v="929" actId="1076"/>
          <ac:picMkLst>
            <pc:docMk/>
            <pc:sldMk cId="3615198960" sldId="305"/>
            <ac:picMk id="23" creationId="{92C258D8-80F3-EE41-17E9-7D74D0DCBD36}"/>
          </ac:picMkLst>
        </pc:picChg>
      </pc:sldChg>
      <pc:sldChg chg="modSp mod">
        <pc:chgData name="Mark Townsend" userId="88b38b621b4dc5ff" providerId="LiveId" clId="{A7B7E13C-D5AF-423F-B0B5-3E5D563944E4}" dt="2025-01-13T17:05:57.593" v="21" actId="20577"/>
        <pc:sldMkLst>
          <pc:docMk/>
          <pc:sldMk cId="3971218621" sldId="306"/>
        </pc:sldMkLst>
        <pc:spChg chg="mod">
          <ac:chgData name="Mark Townsend" userId="88b38b621b4dc5ff" providerId="LiveId" clId="{A7B7E13C-D5AF-423F-B0B5-3E5D563944E4}" dt="2025-01-13T17:05:57.593" v="21" actId="20577"/>
          <ac:spMkLst>
            <pc:docMk/>
            <pc:sldMk cId="3971218621" sldId="306"/>
            <ac:spMk id="3" creationId="{4AE2781E-6808-8F4D-6387-8F3EBFC1009A}"/>
          </ac:spMkLst>
        </pc:spChg>
      </pc:sldChg>
      <pc:sldChg chg="addSp delSp modSp mod">
        <pc:chgData name="Mark Townsend" userId="88b38b621b4dc5ff" providerId="LiveId" clId="{A7B7E13C-D5AF-423F-B0B5-3E5D563944E4}" dt="2025-02-05T09:39:16.990" v="1650" actId="255"/>
        <pc:sldMkLst>
          <pc:docMk/>
          <pc:sldMk cId="3471454790" sldId="307"/>
        </pc:sldMkLst>
        <pc:spChg chg="add mod">
          <ac:chgData name="Mark Townsend" userId="88b38b621b4dc5ff" providerId="LiveId" clId="{A7B7E13C-D5AF-423F-B0B5-3E5D563944E4}" dt="2025-02-05T09:39:16.990" v="1650" actId="255"/>
          <ac:spMkLst>
            <pc:docMk/>
            <pc:sldMk cId="3471454790" sldId="307"/>
            <ac:spMk id="6" creationId="{79128927-9D4B-AED8-39DA-EA3645DAD721}"/>
          </ac:spMkLst>
        </pc:spChg>
        <pc:picChg chg="add mod modCrop">
          <ac:chgData name="Mark Townsend" userId="88b38b621b4dc5ff" providerId="LiveId" clId="{A7B7E13C-D5AF-423F-B0B5-3E5D563944E4}" dt="2025-02-05T09:35:56.427" v="1612" actId="1076"/>
          <ac:picMkLst>
            <pc:docMk/>
            <pc:sldMk cId="3471454790" sldId="307"/>
            <ac:picMk id="3" creationId="{472A4A27-9B68-4941-D280-2E718CEB2938}"/>
          </ac:picMkLst>
        </pc:picChg>
        <pc:picChg chg="add mod">
          <ac:chgData name="Mark Townsend" userId="88b38b621b4dc5ff" providerId="LiveId" clId="{A7B7E13C-D5AF-423F-B0B5-3E5D563944E4}" dt="2025-02-05T09:34:10.769" v="1550" actId="1076"/>
          <ac:picMkLst>
            <pc:docMk/>
            <pc:sldMk cId="3471454790" sldId="307"/>
            <ac:picMk id="5" creationId="{F1478B7A-483E-0D4F-1468-2912FF05AD4E}"/>
          </ac:picMkLst>
        </pc:picChg>
      </pc:sldChg>
      <pc:sldChg chg="modSp mod">
        <pc:chgData name="Mark Townsend" userId="88b38b621b4dc5ff" providerId="LiveId" clId="{A7B7E13C-D5AF-423F-B0B5-3E5D563944E4}" dt="2025-01-13T17:09:53.368" v="73" actId="20577"/>
        <pc:sldMkLst>
          <pc:docMk/>
          <pc:sldMk cId="1264541383" sldId="318"/>
        </pc:sldMkLst>
        <pc:spChg chg="mod">
          <ac:chgData name="Mark Townsend" userId="88b38b621b4dc5ff" providerId="LiveId" clId="{A7B7E13C-D5AF-423F-B0B5-3E5D563944E4}" dt="2025-01-13T17:09:32.213" v="69" actId="20577"/>
          <ac:spMkLst>
            <pc:docMk/>
            <pc:sldMk cId="1264541383" sldId="318"/>
            <ac:spMk id="15" creationId="{CB25158F-A09A-8D6C-2552-88C2D2093584}"/>
          </ac:spMkLst>
        </pc:spChg>
        <pc:spChg chg="mod">
          <ac:chgData name="Mark Townsend" userId="88b38b621b4dc5ff" providerId="LiveId" clId="{A7B7E13C-D5AF-423F-B0B5-3E5D563944E4}" dt="2025-01-13T17:09:53.368" v="73" actId="20577"/>
          <ac:spMkLst>
            <pc:docMk/>
            <pc:sldMk cId="1264541383" sldId="318"/>
            <ac:spMk id="26" creationId="{E532BB5B-8835-66E7-E098-5F52591B6A41}"/>
          </ac:spMkLst>
        </pc:spChg>
      </pc:sldChg>
      <pc:sldChg chg="delSp modSp mod">
        <pc:chgData name="Mark Townsend" userId="88b38b621b4dc5ff" providerId="LiveId" clId="{A7B7E13C-D5AF-423F-B0B5-3E5D563944E4}" dt="2025-01-13T17:10:16.849" v="75" actId="478"/>
        <pc:sldMkLst>
          <pc:docMk/>
          <pc:sldMk cId="1512111269" sldId="319"/>
        </pc:sldMkLst>
      </pc:sldChg>
      <pc:sldChg chg="delSp modSp mod">
        <pc:chgData name="Mark Townsend" userId="88b38b621b4dc5ff" providerId="LiveId" clId="{A7B7E13C-D5AF-423F-B0B5-3E5D563944E4}" dt="2025-01-13T17:10:34.236" v="78" actId="478"/>
        <pc:sldMkLst>
          <pc:docMk/>
          <pc:sldMk cId="743966057" sldId="320"/>
        </pc:sldMkLst>
      </pc:sldChg>
      <pc:sldChg chg="delSp modSp mod">
        <pc:chgData name="Mark Townsend" userId="88b38b621b4dc5ff" providerId="LiveId" clId="{A7B7E13C-D5AF-423F-B0B5-3E5D563944E4}" dt="2025-01-13T17:09:13.478" v="68" actId="20577"/>
        <pc:sldMkLst>
          <pc:docMk/>
          <pc:sldMk cId="680361356" sldId="321"/>
        </pc:sldMkLst>
        <pc:spChg chg="mod">
          <ac:chgData name="Mark Townsend" userId="88b38b621b4dc5ff" providerId="LiveId" clId="{A7B7E13C-D5AF-423F-B0B5-3E5D563944E4}" dt="2025-01-13T17:09:08.717" v="67" actId="6549"/>
          <ac:spMkLst>
            <pc:docMk/>
            <pc:sldMk cId="680361356" sldId="321"/>
            <ac:spMk id="3" creationId="{7D5AC08C-A23C-E700-B015-6F23B14A8659}"/>
          </ac:spMkLst>
        </pc:spChg>
        <pc:spChg chg="mod">
          <ac:chgData name="Mark Townsend" userId="88b38b621b4dc5ff" providerId="LiveId" clId="{A7B7E13C-D5AF-423F-B0B5-3E5D563944E4}" dt="2025-01-13T17:09:13.478" v="68" actId="20577"/>
          <ac:spMkLst>
            <pc:docMk/>
            <pc:sldMk cId="680361356" sldId="321"/>
            <ac:spMk id="4" creationId="{FC8B24BE-D8D6-D29C-435F-A1AC62E5D8DA}"/>
          </ac:spMkLst>
        </pc:spChg>
      </pc:sldChg>
      <pc:sldChg chg="delSp modSp mod">
        <pc:chgData name="Mark Townsend" userId="88b38b621b4dc5ff" providerId="LiveId" clId="{A7B7E13C-D5AF-423F-B0B5-3E5D563944E4}" dt="2025-01-13T17:08:52.030" v="65" actId="20577"/>
        <pc:sldMkLst>
          <pc:docMk/>
          <pc:sldMk cId="912341900" sldId="322"/>
        </pc:sldMkLst>
        <pc:spChg chg="mod">
          <ac:chgData name="Mark Townsend" userId="88b38b621b4dc5ff" providerId="LiveId" clId="{A7B7E13C-D5AF-423F-B0B5-3E5D563944E4}" dt="2025-01-13T17:08:47.910" v="64" actId="20577"/>
          <ac:spMkLst>
            <pc:docMk/>
            <pc:sldMk cId="912341900" sldId="322"/>
            <ac:spMk id="8" creationId="{4667DD1C-6D5D-D174-5857-ED199C28C6AA}"/>
          </ac:spMkLst>
        </pc:spChg>
      </pc:sldChg>
      <pc:sldChg chg="addSp delSp modSp mod ord">
        <pc:chgData name="Mark Townsend" userId="88b38b621b4dc5ff" providerId="LiveId" clId="{A7B7E13C-D5AF-423F-B0B5-3E5D563944E4}" dt="2025-02-05T09:19:56.007" v="1532" actId="1076"/>
        <pc:sldMkLst>
          <pc:docMk/>
          <pc:sldMk cId="916594945" sldId="323"/>
        </pc:sldMkLst>
        <pc:spChg chg="add mod ord">
          <ac:chgData name="Mark Townsend" userId="88b38b621b4dc5ff" providerId="LiveId" clId="{A7B7E13C-D5AF-423F-B0B5-3E5D563944E4}" dt="2025-02-05T09:19:17.893" v="1529" actId="1076"/>
          <ac:spMkLst>
            <pc:docMk/>
            <pc:sldMk cId="916594945" sldId="323"/>
            <ac:spMk id="12" creationId="{84CB2F11-C0A6-9674-8376-FE96BF1AE252}"/>
          </ac:spMkLst>
        </pc:spChg>
        <pc:spChg chg="add mod">
          <ac:chgData name="Mark Townsend" userId="88b38b621b4dc5ff" providerId="LiveId" clId="{A7B7E13C-D5AF-423F-B0B5-3E5D563944E4}" dt="2025-02-05T09:19:04.739" v="1528" actId="14100"/>
          <ac:spMkLst>
            <pc:docMk/>
            <pc:sldMk cId="916594945" sldId="323"/>
            <ac:spMk id="14" creationId="{97DCCA1E-D2DF-CFFF-9BF1-0E7DA4426518}"/>
          </ac:spMkLst>
        </pc:spChg>
        <pc:spChg chg="add mod">
          <ac:chgData name="Mark Townsend" userId="88b38b621b4dc5ff" providerId="LiveId" clId="{A7B7E13C-D5AF-423F-B0B5-3E5D563944E4}" dt="2025-02-05T09:19:42.885" v="1531" actId="1076"/>
          <ac:spMkLst>
            <pc:docMk/>
            <pc:sldMk cId="916594945" sldId="323"/>
            <ac:spMk id="16" creationId="{8EE6945B-3AF9-1788-D2E7-628764AA84A7}"/>
          </ac:spMkLst>
        </pc:spChg>
        <pc:spChg chg="mod">
          <ac:chgData name="Mark Townsend" userId="88b38b621b4dc5ff" providerId="LiveId" clId="{A7B7E13C-D5AF-423F-B0B5-3E5D563944E4}" dt="2025-02-05T09:19:56.007" v="1532" actId="1076"/>
          <ac:spMkLst>
            <pc:docMk/>
            <pc:sldMk cId="916594945" sldId="323"/>
            <ac:spMk id="18" creationId="{F9F5AF83-60F0-F538-2715-BB1B2F62B62F}"/>
          </ac:spMkLst>
        </pc:spChg>
        <pc:picChg chg="add mod modCrop">
          <ac:chgData name="Mark Townsend" userId="88b38b621b4dc5ff" providerId="LiveId" clId="{A7B7E13C-D5AF-423F-B0B5-3E5D563944E4}" dt="2025-02-05T09:15:11.120" v="1464" actId="1076"/>
          <ac:picMkLst>
            <pc:docMk/>
            <pc:sldMk cId="916594945" sldId="323"/>
            <ac:picMk id="3" creationId="{4DF8C0D4-1386-56CB-85D9-0466C9609B81}"/>
          </ac:picMkLst>
        </pc:picChg>
      </pc:sldChg>
      <pc:sldChg chg="delSp mod">
        <pc:chgData name="Mark Townsend" userId="88b38b621b4dc5ff" providerId="LiveId" clId="{A7B7E13C-D5AF-423F-B0B5-3E5D563944E4}" dt="2025-01-13T17:07:38.168" v="59" actId="478"/>
        <pc:sldMkLst>
          <pc:docMk/>
          <pc:sldMk cId="2971806319" sldId="324"/>
        </pc:sldMkLst>
      </pc:sldChg>
      <pc:sldChg chg="delSp modSp mod">
        <pc:chgData name="Mark Townsend" userId="88b38b621b4dc5ff" providerId="LiveId" clId="{A7B7E13C-D5AF-423F-B0B5-3E5D563944E4}" dt="2025-01-13T17:11:03.413" v="81" actId="478"/>
        <pc:sldMkLst>
          <pc:docMk/>
          <pc:sldMk cId="1373175854" sldId="3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2985188" cy="501571"/>
          </a:xfrm>
          <a:prstGeom prst="rect">
            <a:avLst/>
          </a:prstGeom>
        </p:spPr>
        <p:txBody>
          <a:bodyPr vert="horz" lIns="89152" tIns="44576" rIns="89152" bIns="44576" rtlCol="0"/>
          <a:lstStyle>
            <a:lvl1pPr algn="l">
              <a:defRPr sz="1200"/>
            </a:lvl1pPr>
          </a:lstStyle>
          <a:p>
            <a:endParaRPr lang="en-GB" dirty="0"/>
          </a:p>
        </p:txBody>
      </p:sp>
      <p:sp>
        <p:nvSpPr>
          <p:cNvPr id="3" name="Date Placeholder 2"/>
          <p:cNvSpPr>
            <a:spLocks noGrp="1"/>
          </p:cNvSpPr>
          <p:nvPr>
            <p:ph type="dt" idx="1"/>
          </p:nvPr>
        </p:nvSpPr>
        <p:spPr>
          <a:xfrm>
            <a:off x="3902975" y="6"/>
            <a:ext cx="2985188" cy="501571"/>
          </a:xfrm>
          <a:prstGeom prst="rect">
            <a:avLst/>
          </a:prstGeom>
        </p:spPr>
        <p:txBody>
          <a:bodyPr vert="horz" lIns="89152" tIns="44576" rIns="89152" bIns="44576" rtlCol="0"/>
          <a:lstStyle>
            <a:lvl1pPr algn="r">
              <a:defRPr sz="1200"/>
            </a:lvl1pPr>
          </a:lstStyle>
          <a:p>
            <a:fld id="{400981EC-D4DC-4189-884B-4C607FEFB3A6}" type="datetimeFigureOut">
              <a:rPr lang="en-GB" smtClean="0"/>
              <a:pPr/>
              <a:t>30/03/2025</a:t>
            </a:fld>
            <a:endParaRPr lang="en-GB" dirty="0"/>
          </a:p>
        </p:txBody>
      </p:sp>
      <p:sp>
        <p:nvSpPr>
          <p:cNvPr id="4" name="Slide Image Placeholder 3"/>
          <p:cNvSpPr>
            <a:spLocks noGrp="1" noRot="1" noChangeAspect="1"/>
          </p:cNvSpPr>
          <p:nvPr>
            <p:ph type="sldImg" idx="2"/>
          </p:nvPr>
        </p:nvSpPr>
        <p:spPr>
          <a:xfrm>
            <a:off x="1001713" y="1252538"/>
            <a:ext cx="4886325" cy="3382962"/>
          </a:xfrm>
          <a:prstGeom prst="rect">
            <a:avLst/>
          </a:prstGeom>
          <a:noFill/>
          <a:ln w="12700">
            <a:solidFill>
              <a:prstClr val="black"/>
            </a:solidFill>
          </a:ln>
        </p:spPr>
        <p:txBody>
          <a:bodyPr vert="horz" lIns="89152" tIns="44576" rIns="89152" bIns="44576" rtlCol="0" anchor="ctr"/>
          <a:lstStyle/>
          <a:p>
            <a:endParaRPr lang="en-GB" dirty="0"/>
          </a:p>
        </p:txBody>
      </p:sp>
      <p:sp>
        <p:nvSpPr>
          <p:cNvPr id="5" name="Notes Placeholder 4"/>
          <p:cNvSpPr>
            <a:spLocks noGrp="1"/>
          </p:cNvSpPr>
          <p:nvPr>
            <p:ph type="body" sz="quarter" idx="3"/>
          </p:nvPr>
        </p:nvSpPr>
        <p:spPr>
          <a:xfrm>
            <a:off x="689143" y="4822062"/>
            <a:ext cx="5511483" cy="3945900"/>
          </a:xfrm>
          <a:prstGeom prst="rect">
            <a:avLst/>
          </a:prstGeom>
        </p:spPr>
        <p:txBody>
          <a:bodyPr vert="horz" lIns="89152" tIns="44576" rIns="89152" bIns="44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8732"/>
            <a:ext cx="2985188" cy="501571"/>
          </a:xfrm>
          <a:prstGeom prst="rect">
            <a:avLst/>
          </a:prstGeom>
        </p:spPr>
        <p:txBody>
          <a:bodyPr vert="horz" lIns="89152" tIns="44576" rIns="89152" bIns="44576"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02975" y="9518732"/>
            <a:ext cx="2985188" cy="501571"/>
          </a:xfrm>
          <a:prstGeom prst="rect">
            <a:avLst/>
          </a:prstGeom>
        </p:spPr>
        <p:txBody>
          <a:bodyPr vert="horz" lIns="89152" tIns="44576" rIns="89152" bIns="44576" rtlCol="0" anchor="b"/>
          <a:lstStyle>
            <a:lvl1pPr algn="r">
              <a:defRPr sz="1200"/>
            </a:lvl1pPr>
          </a:lstStyle>
          <a:p>
            <a:fld id="{3E55A304-6E35-4FFF-86E4-CD4C47A0EC24}" type="slidenum">
              <a:rPr lang="en-GB" smtClean="0"/>
              <a:pPr/>
              <a:t>‹#›</a:t>
            </a:fld>
            <a:endParaRPr lang="en-GB" dirty="0"/>
          </a:p>
        </p:txBody>
      </p:sp>
    </p:spTree>
    <p:extLst>
      <p:ext uri="{BB962C8B-B14F-4D97-AF65-F5344CB8AC3E}">
        <p14:creationId xmlns:p14="http://schemas.microsoft.com/office/powerpoint/2010/main" val="2007927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A304-6E35-4FFF-86E4-CD4C47A0EC24}" type="slidenum">
              <a:rPr lang="en-GB" smtClean="0"/>
              <a:pPr/>
              <a:t>1</a:t>
            </a:fld>
            <a:endParaRPr lang="en-GB" dirty="0"/>
          </a:p>
        </p:txBody>
      </p:sp>
    </p:spTree>
    <p:extLst>
      <p:ext uri="{BB962C8B-B14F-4D97-AF65-F5344CB8AC3E}">
        <p14:creationId xmlns:p14="http://schemas.microsoft.com/office/powerpoint/2010/main" val="3236048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A8F8D-D69E-FE7C-FC67-B4F26AFE5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97F4E-398A-FE08-4A3E-1F70FDF0F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C7DBC-DA5D-3070-E5FE-4129B966DCA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6B0FB5F-BC82-BD9A-5AC5-E48BA36D4E34}"/>
              </a:ext>
            </a:extLst>
          </p:cNvPr>
          <p:cNvSpPr>
            <a:spLocks noGrp="1"/>
          </p:cNvSpPr>
          <p:nvPr>
            <p:ph type="sldNum" sz="quarter" idx="10"/>
          </p:nvPr>
        </p:nvSpPr>
        <p:spPr/>
        <p:txBody>
          <a:bodyPr/>
          <a:lstStyle/>
          <a:p>
            <a:fld id="{3E55A304-6E35-4FFF-86E4-CD4C47A0EC24}" type="slidenum">
              <a:rPr lang="en-GB" smtClean="0"/>
              <a:pPr/>
              <a:t>10</a:t>
            </a:fld>
            <a:endParaRPr lang="en-GB" dirty="0"/>
          </a:p>
        </p:txBody>
      </p:sp>
    </p:spTree>
    <p:extLst>
      <p:ext uri="{BB962C8B-B14F-4D97-AF65-F5344CB8AC3E}">
        <p14:creationId xmlns:p14="http://schemas.microsoft.com/office/powerpoint/2010/main" val="1756765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D5070-1332-F6D4-8114-F766BFBEC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62281-EC74-E4B1-821D-CF605865E9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9A45D4-73F9-DF32-F085-272CFC511E4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FBA0D5-1471-B72B-74CB-D3D7FEFE4FCF}"/>
              </a:ext>
            </a:extLst>
          </p:cNvPr>
          <p:cNvSpPr>
            <a:spLocks noGrp="1"/>
          </p:cNvSpPr>
          <p:nvPr>
            <p:ph type="sldNum" sz="quarter" idx="10"/>
          </p:nvPr>
        </p:nvSpPr>
        <p:spPr/>
        <p:txBody>
          <a:bodyPr/>
          <a:lstStyle/>
          <a:p>
            <a:fld id="{3E55A304-6E35-4FFF-86E4-CD4C47A0EC24}" type="slidenum">
              <a:rPr lang="en-GB" smtClean="0"/>
              <a:pPr/>
              <a:t>11</a:t>
            </a:fld>
            <a:endParaRPr lang="en-GB" dirty="0"/>
          </a:p>
        </p:txBody>
      </p:sp>
    </p:spTree>
    <p:extLst>
      <p:ext uri="{BB962C8B-B14F-4D97-AF65-F5344CB8AC3E}">
        <p14:creationId xmlns:p14="http://schemas.microsoft.com/office/powerpoint/2010/main" val="272393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D234F-5A8D-7A48-B7B6-991BCF676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4A6F9-D218-82C7-DD17-DFBE4F82AB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AF0F2-58C4-C687-7BB8-CF156267DD0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F6DF23A-4B62-3C2C-29B7-B6F7BE6090CF}"/>
              </a:ext>
            </a:extLst>
          </p:cNvPr>
          <p:cNvSpPr>
            <a:spLocks noGrp="1"/>
          </p:cNvSpPr>
          <p:nvPr>
            <p:ph type="sldNum" sz="quarter" idx="10"/>
          </p:nvPr>
        </p:nvSpPr>
        <p:spPr/>
        <p:txBody>
          <a:bodyPr/>
          <a:lstStyle/>
          <a:p>
            <a:fld id="{3E55A304-6E35-4FFF-86E4-CD4C47A0EC24}" type="slidenum">
              <a:rPr lang="en-GB" smtClean="0"/>
              <a:pPr/>
              <a:t>12</a:t>
            </a:fld>
            <a:endParaRPr lang="en-GB" dirty="0"/>
          </a:p>
        </p:txBody>
      </p:sp>
    </p:spTree>
    <p:extLst>
      <p:ext uri="{BB962C8B-B14F-4D97-AF65-F5344CB8AC3E}">
        <p14:creationId xmlns:p14="http://schemas.microsoft.com/office/powerpoint/2010/main" val="2777044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C4B86-1C94-C6FF-AF7B-2F25BEBE3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D8304-8590-0942-F8B9-6031B234C8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5B6BC-3B7F-6167-BDCE-7FEB271CEB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97418FC-3E53-C2F6-5351-ED3806B1EEBE}"/>
              </a:ext>
            </a:extLst>
          </p:cNvPr>
          <p:cNvSpPr>
            <a:spLocks noGrp="1"/>
          </p:cNvSpPr>
          <p:nvPr>
            <p:ph type="sldNum" sz="quarter" idx="10"/>
          </p:nvPr>
        </p:nvSpPr>
        <p:spPr/>
        <p:txBody>
          <a:bodyPr/>
          <a:lstStyle/>
          <a:p>
            <a:fld id="{3E55A304-6E35-4FFF-86E4-CD4C47A0EC24}" type="slidenum">
              <a:rPr lang="en-GB" smtClean="0"/>
              <a:pPr/>
              <a:t>13</a:t>
            </a:fld>
            <a:endParaRPr lang="en-GB" dirty="0"/>
          </a:p>
        </p:txBody>
      </p:sp>
    </p:spTree>
    <p:extLst>
      <p:ext uri="{BB962C8B-B14F-4D97-AF65-F5344CB8AC3E}">
        <p14:creationId xmlns:p14="http://schemas.microsoft.com/office/powerpoint/2010/main" val="4263223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A304-6E35-4FFF-86E4-CD4C47A0EC24}" type="slidenum">
              <a:rPr lang="en-GB" smtClean="0"/>
              <a:pPr/>
              <a:t>14</a:t>
            </a:fld>
            <a:endParaRPr lang="en-GB" dirty="0"/>
          </a:p>
        </p:txBody>
      </p:sp>
    </p:spTree>
    <p:extLst>
      <p:ext uri="{BB962C8B-B14F-4D97-AF65-F5344CB8AC3E}">
        <p14:creationId xmlns:p14="http://schemas.microsoft.com/office/powerpoint/2010/main" val="4257054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A304-6E35-4FFF-86E4-CD4C47A0EC24}" type="slidenum">
              <a:rPr lang="en-GB" smtClean="0"/>
              <a:pPr/>
              <a:t>15</a:t>
            </a:fld>
            <a:endParaRPr lang="en-GB" dirty="0"/>
          </a:p>
        </p:txBody>
      </p:sp>
    </p:spTree>
    <p:extLst>
      <p:ext uri="{BB962C8B-B14F-4D97-AF65-F5344CB8AC3E}">
        <p14:creationId xmlns:p14="http://schemas.microsoft.com/office/powerpoint/2010/main" val="517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BE33F-965F-1181-CB6B-FC858BE1B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43587-80B6-8BA6-5AB1-0F57CC4CE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5A713-63D7-004F-EA66-934D8BA0C55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65AA3EC-030D-1406-9262-E57A8CB92DFF}"/>
              </a:ext>
            </a:extLst>
          </p:cNvPr>
          <p:cNvSpPr>
            <a:spLocks noGrp="1"/>
          </p:cNvSpPr>
          <p:nvPr>
            <p:ph type="sldNum" sz="quarter" idx="10"/>
          </p:nvPr>
        </p:nvSpPr>
        <p:spPr/>
        <p:txBody>
          <a:bodyPr/>
          <a:lstStyle/>
          <a:p>
            <a:fld id="{3E55A304-6E35-4FFF-86E4-CD4C47A0EC24}" type="slidenum">
              <a:rPr lang="en-GB" smtClean="0"/>
              <a:pPr/>
              <a:t>16</a:t>
            </a:fld>
            <a:endParaRPr lang="en-GB" dirty="0"/>
          </a:p>
        </p:txBody>
      </p:sp>
    </p:spTree>
    <p:extLst>
      <p:ext uri="{BB962C8B-B14F-4D97-AF65-F5344CB8AC3E}">
        <p14:creationId xmlns:p14="http://schemas.microsoft.com/office/powerpoint/2010/main" val="3918605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A304-6E35-4FFF-86E4-CD4C47A0EC24}" type="slidenum">
              <a:rPr lang="en-GB" smtClean="0"/>
              <a:pPr/>
              <a:t>17</a:t>
            </a:fld>
            <a:endParaRPr lang="en-GB" dirty="0"/>
          </a:p>
        </p:txBody>
      </p:sp>
    </p:spTree>
    <p:extLst>
      <p:ext uri="{BB962C8B-B14F-4D97-AF65-F5344CB8AC3E}">
        <p14:creationId xmlns:p14="http://schemas.microsoft.com/office/powerpoint/2010/main" val="227400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7F3CE-9C8D-249D-E0AA-C5A2DA434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3B728-A389-3AB6-2083-DBB844BE01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7BFD6-9CC2-B89F-550D-7FE53D7A6A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B010F0A-841F-F6CC-95B1-E2FFEA2E019A}"/>
              </a:ext>
            </a:extLst>
          </p:cNvPr>
          <p:cNvSpPr>
            <a:spLocks noGrp="1"/>
          </p:cNvSpPr>
          <p:nvPr>
            <p:ph type="sldNum" sz="quarter" idx="10"/>
          </p:nvPr>
        </p:nvSpPr>
        <p:spPr/>
        <p:txBody>
          <a:bodyPr/>
          <a:lstStyle/>
          <a:p>
            <a:fld id="{3E55A304-6E35-4FFF-86E4-CD4C47A0EC24}" type="slidenum">
              <a:rPr lang="en-GB" smtClean="0"/>
              <a:pPr/>
              <a:t>18</a:t>
            </a:fld>
            <a:endParaRPr lang="en-GB" dirty="0"/>
          </a:p>
        </p:txBody>
      </p:sp>
    </p:spTree>
    <p:extLst>
      <p:ext uri="{BB962C8B-B14F-4D97-AF65-F5344CB8AC3E}">
        <p14:creationId xmlns:p14="http://schemas.microsoft.com/office/powerpoint/2010/main" val="314972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A304-6E35-4FFF-86E4-CD4C47A0EC24}" type="slidenum">
              <a:rPr lang="en-GB" smtClean="0"/>
              <a:pPr/>
              <a:t>19</a:t>
            </a:fld>
            <a:endParaRPr lang="en-GB" dirty="0"/>
          </a:p>
        </p:txBody>
      </p:sp>
    </p:spTree>
    <p:extLst>
      <p:ext uri="{BB962C8B-B14F-4D97-AF65-F5344CB8AC3E}">
        <p14:creationId xmlns:p14="http://schemas.microsoft.com/office/powerpoint/2010/main" val="175164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4CE30-A463-9770-AB64-A4FFD0883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79B70C-6095-6190-5E36-D97811A84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74F1C-ECB2-B3B6-52EF-7230E11BEA7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7025954-98E3-370D-8B6C-64AC5FB8F53B}"/>
              </a:ext>
            </a:extLst>
          </p:cNvPr>
          <p:cNvSpPr>
            <a:spLocks noGrp="1"/>
          </p:cNvSpPr>
          <p:nvPr>
            <p:ph type="sldNum" sz="quarter" idx="10"/>
          </p:nvPr>
        </p:nvSpPr>
        <p:spPr/>
        <p:txBody>
          <a:bodyPr/>
          <a:lstStyle/>
          <a:p>
            <a:fld id="{3E55A304-6E35-4FFF-86E4-CD4C47A0EC24}" type="slidenum">
              <a:rPr lang="en-GB" smtClean="0"/>
              <a:pPr/>
              <a:t>2</a:t>
            </a:fld>
            <a:endParaRPr lang="en-GB" dirty="0"/>
          </a:p>
        </p:txBody>
      </p:sp>
    </p:spTree>
    <p:extLst>
      <p:ext uri="{BB962C8B-B14F-4D97-AF65-F5344CB8AC3E}">
        <p14:creationId xmlns:p14="http://schemas.microsoft.com/office/powerpoint/2010/main" val="492242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4A57C-86A2-B7C8-B695-44411947A8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94B8E0-B23A-C85A-5F7E-AD3CB6F7CF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6F056C-DBAB-F785-507C-5D1B88260F5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4A40964-9AA3-8AC0-011C-9DDC53E3CFFD}"/>
              </a:ext>
            </a:extLst>
          </p:cNvPr>
          <p:cNvSpPr>
            <a:spLocks noGrp="1"/>
          </p:cNvSpPr>
          <p:nvPr>
            <p:ph type="sldNum" sz="quarter" idx="10"/>
          </p:nvPr>
        </p:nvSpPr>
        <p:spPr/>
        <p:txBody>
          <a:bodyPr/>
          <a:lstStyle/>
          <a:p>
            <a:fld id="{3E55A304-6E35-4FFF-86E4-CD4C47A0EC24}" type="slidenum">
              <a:rPr lang="en-GB" smtClean="0"/>
              <a:pPr/>
              <a:t>3</a:t>
            </a:fld>
            <a:endParaRPr lang="en-GB" dirty="0"/>
          </a:p>
        </p:txBody>
      </p:sp>
    </p:spTree>
    <p:extLst>
      <p:ext uri="{BB962C8B-B14F-4D97-AF65-F5344CB8AC3E}">
        <p14:creationId xmlns:p14="http://schemas.microsoft.com/office/powerpoint/2010/main" val="4127768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A304-6E35-4FFF-86E4-CD4C47A0EC24}" type="slidenum">
              <a:rPr lang="en-GB" smtClean="0"/>
              <a:pPr/>
              <a:t>4</a:t>
            </a:fld>
            <a:endParaRPr lang="en-GB" dirty="0"/>
          </a:p>
        </p:txBody>
      </p:sp>
    </p:spTree>
    <p:extLst>
      <p:ext uri="{BB962C8B-B14F-4D97-AF65-F5344CB8AC3E}">
        <p14:creationId xmlns:p14="http://schemas.microsoft.com/office/powerpoint/2010/main" val="227400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A6A24-5D5D-41BD-ED32-1E12F90835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05298-3955-8BC8-CA84-A176A8AD2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1EF2A-4DEA-6C24-A594-D4E123EF8DD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5607679-5A44-2CE0-E485-870547AF4A40}"/>
              </a:ext>
            </a:extLst>
          </p:cNvPr>
          <p:cNvSpPr>
            <a:spLocks noGrp="1"/>
          </p:cNvSpPr>
          <p:nvPr>
            <p:ph type="sldNum" sz="quarter" idx="10"/>
          </p:nvPr>
        </p:nvSpPr>
        <p:spPr/>
        <p:txBody>
          <a:bodyPr/>
          <a:lstStyle/>
          <a:p>
            <a:fld id="{3E55A304-6E35-4FFF-86E4-CD4C47A0EC24}" type="slidenum">
              <a:rPr lang="en-GB" smtClean="0"/>
              <a:pPr/>
              <a:t>5</a:t>
            </a:fld>
            <a:endParaRPr lang="en-GB" dirty="0"/>
          </a:p>
        </p:txBody>
      </p:sp>
    </p:spTree>
    <p:extLst>
      <p:ext uri="{BB962C8B-B14F-4D97-AF65-F5344CB8AC3E}">
        <p14:creationId xmlns:p14="http://schemas.microsoft.com/office/powerpoint/2010/main" val="142897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938C2-0181-59CB-670B-0136E23EA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3AEB1-EE3F-4C9D-D713-7A31DBB0F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CDACC-8599-7A81-62D2-10577B00193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28B90B-EC38-09E1-2F95-6085B5619158}"/>
              </a:ext>
            </a:extLst>
          </p:cNvPr>
          <p:cNvSpPr>
            <a:spLocks noGrp="1"/>
          </p:cNvSpPr>
          <p:nvPr>
            <p:ph type="sldNum" sz="quarter" idx="10"/>
          </p:nvPr>
        </p:nvSpPr>
        <p:spPr/>
        <p:txBody>
          <a:bodyPr/>
          <a:lstStyle/>
          <a:p>
            <a:fld id="{3E55A304-6E35-4FFF-86E4-CD4C47A0EC24}" type="slidenum">
              <a:rPr lang="en-GB" smtClean="0"/>
              <a:pPr/>
              <a:t>6</a:t>
            </a:fld>
            <a:endParaRPr lang="en-GB" dirty="0"/>
          </a:p>
        </p:txBody>
      </p:sp>
    </p:spTree>
    <p:extLst>
      <p:ext uri="{BB962C8B-B14F-4D97-AF65-F5344CB8AC3E}">
        <p14:creationId xmlns:p14="http://schemas.microsoft.com/office/powerpoint/2010/main" val="776582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E55BB-699F-039B-AA1E-842971575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ED52EA-B2BC-75D5-81E5-4C23F0215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C9486B-4700-25C8-3BC0-EFB468AF1CB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2FCE624-B314-1E07-335B-84F3994939D1}"/>
              </a:ext>
            </a:extLst>
          </p:cNvPr>
          <p:cNvSpPr>
            <a:spLocks noGrp="1"/>
          </p:cNvSpPr>
          <p:nvPr>
            <p:ph type="sldNum" sz="quarter" idx="10"/>
          </p:nvPr>
        </p:nvSpPr>
        <p:spPr/>
        <p:txBody>
          <a:bodyPr/>
          <a:lstStyle/>
          <a:p>
            <a:fld id="{3E55A304-6E35-4FFF-86E4-CD4C47A0EC24}" type="slidenum">
              <a:rPr lang="en-GB" smtClean="0"/>
              <a:pPr/>
              <a:t>7</a:t>
            </a:fld>
            <a:endParaRPr lang="en-GB" dirty="0"/>
          </a:p>
        </p:txBody>
      </p:sp>
    </p:spTree>
    <p:extLst>
      <p:ext uri="{BB962C8B-B14F-4D97-AF65-F5344CB8AC3E}">
        <p14:creationId xmlns:p14="http://schemas.microsoft.com/office/powerpoint/2010/main" val="2515281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55A304-6E35-4FFF-86E4-CD4C47A0EC24}" type="slidenum">
              <a:rPr lang="en-GB" smtClean="0"/>
              <a:pPr/>
              <a:t>8</a:t>
            </a:fld>
            <a:endParaRPr lang="en-GB" dirty="0"/>
          </a:p>
        </p:txBody>
      </p:sp>
    </p:spTree>
    <p:extLst>
      <p:ext uri="{BB962C8B-B14F-4D97-AF65-F5344CB8AC3E}">
        <p14:creationId xmlns:p14="http://schemas.microsoft.com/office/powerpoint/2010/main" val="331469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3FF39-8BAA-A0B8-A802-21C17E6EC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361FF-1C79-E7C7-A09F-E0A62D690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63D8D-DB3B-76A9-E11F-C4F0845BA6E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4492EBC-F6D8-D4F9-7E8F-265636710F9B}"/>
              </a:ext>
            </a:extLst>
          </p:cNvPr>
          <p:cNvSpPr>
            <a:spLocks noGrp="1"/>
          </p:cNvSpPr>
          <p:nvPr>
            <p:ph type="sldNum" sz="quarter" idx="10"/>
          </p:nvPr>
        </p:nvSpPr>
        <p:spPr/>
        <p:txBody>
          <a:bodyPr/>
          <a:lstStyle/>
          <a:p>
            <a:fld id="{3E55A304-6E35-4FFF-86E4-CD4C47A0EC24}" type="slidenum">
              <a:rPr lang="en-GB" smtClean="0"/>
              <a:pPr/>
              <a:t>9</a:t>
            </a:fld>
            <a:endParaRPr lang="en-GB" dirty="0"/>
          </a:p>
        </p:txBody>
      </p:sp>
    </p:spTree>
    <p:extLst>
      <p:ext uri="{BB962C8B-B14F-4D97-AF65-F5344CB8AC3E}">
        <p14:creationId xmlns:p14="http://schemas.microsoft.com/office/powerpoint/2010/main" val="1333772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1CAD5E-F249-4D82-B5E1-4FD5ECD40F40}" type="datetimeFigureOut">
              <a:rPr lang="en-GB" smtClean="0"/>
              <a:pPr/>
              <a:t>30/03/2025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p14="http://schemas.microsoft.com/office/powerpoint/2010/main" val="3003660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1CAD5E-F249-4D82-B5E1-4FD5ECD40F40}" type="datetimeFigureOut">
              <a:rPr lang="en-GB" smtClean="0"/>
              <a:pPr/>
              <a:t>30/03/2025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p14="http://schemas.microsoft.com/office/powerpoint/2010/main" val="415749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1CAD5E-F249-4D82-B5E1-4FD5ECD40F40}" type="datetimeFigureOut">
              <a:rPr lang="en-GB" smtClean="0"/>
              <a:pPr/>
              <a:t>30/03/2025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p14="http://schemas.microsoft.com/office/powerpoint/2010/main" val="327759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1CAD5E-F249-4D82-B5E1-4FD5ECD40F40}" type="datetimeFigureOut">
              <a:rPr lang="en-GB" smtClean="0"/>
              <a:pPr/>
              <a:t>30/03/2025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p14="http://schemas.microsoft.com/office/powerpoint/2010/main" val="4272564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1CAD5E-F249-4D82-B5E1-4FD5ECD40F40}" type="datetimeFigureOut">
              <a:rPr lang="en-GB" smtClean="0"/>
              <a:pPr/>
              <a:t>30/03/2025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p14="http://schemas.microsoft.com/office/powerpoint/2010/main" val="304366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1CAD5E-F249-4D82-B5E1-4FD5ECD40F40}" type="datetimeFigureOut">
              <a:rPr lang="en-GB" smtClean="0"/>
              <a:pPr/>
              <a:t>30/03/2025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p14="http://schemas.microsoft.com/office/powerpoint/2010/main" val="4227031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1CAD5E-F249-4D82-B5E1-4FD5ECD40F40}" type="datetimeFigureOut">
              <a:rPr lang="en-GB" smtClean="0"/>
              <a:pPr/>
              <a:t>30/03/2025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p14="http://schemas.microsoft.com/office/powerpoint/2010/main" val="2789586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1CAD5E-F249-4D82-B5E1-4FD5ECD40F40}" type="datetimeFigureOut">
              <a:rPr lang="en-GB" smtClean="0"/>
              <a:pPr/>
              <a:t>30/03/2025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p14="http://schemas.microsoft.com/office/powerpoint/2010/main" val="1276164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1CAD5E-F249-4D82-B5E1-4FD5ECD40F40}" type="datetimeFigureOut">
              <a:rPr lang="en-GB" smtClean="0"/>
              <a:pPr/>
              <a:t>30/03/2025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p14="http://schemas.microsoft.com/office/powerpoint/2010/main" val="415750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1CAD5E-F249-4D82-B5E1-4FD5ECD40F40}" type="datetimeFigureOut">
              <a:rPr lang="en-GB" smtClean="0"/>
              <a:pPr/>
              <a:t>30/03/2025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p14="http://schemas.microsoft.com/office/powerpoint/2010/main" val="303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1CAD5E-F249-4D82-B5E1-4FD5ECD40F40}" type="datetimeFigureOut">
              <a:rPr lang="en-GB" smtClean="0"/>
              <a:pPr/>
              <a:t>30/03/2025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0A90182-8F4E-4959-8819-27329E7B8167}" type="slidenum">
              <a:rPr lang="en-GB" smtClean="0"/>
              <a:pPr/>
              <a:t>‹#›</a:t>
            </a:fld>
            <a:endParaRPr lang="en-GB" dirty="0"/>
          </a:p>
        </p:txBody>
      </p:sp>
    </p:spTree>
    <p:extLst>
      <p:ext uri="{BB962C8B-B14F-4D97-AF65-F5344CB8AC3E}">
        <p14:creationId xmlns:p14="http://schemas.microsoft.com/office/powerpoint/2010/main" val="2174429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CAD5E-F249-4D82-B5E1-4FD5ECD40F40}" type="datetimeFigureOut">
              <a:rPr lang="en-GB" smtClean="0"/>
              <a:pPr/>
              <a:t>30/03/2025</a:t>
            </a:fld>
            <a:endParaRPr lang="en-GB"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A90182-8F4E-4959-8819-27329E7B8167}" type="slidenum">
              <a:rPr lang="en-GB" smtClean="0"/>
              <a:pPr/>
              <a:t>‹#›</a:t>
            </a:fld>
            <a:endParaRPr lang="en-GB" dirty="0"/>
          </a:p>
        </p:txBody>
      </p:sp>
    </p:spTree>
    <p:extLst>
      <p:ext uri="{BB962C8B-B14F-4D97-AF65-F5344CB8AC3E}">
        <p14:creationId xmlns:p14="http://schemas.microsoft.com/office/powerpoint/2010/main" val="29054824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hyperlink" Target="https://rotarygbi.us17.list-manage.com/track/click?u=a98f80d85c816e1c7531ce33e&amp;id=b7d2cdcb54&amp;e=d8bf80b225"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6.jpeg"/><Relationship Id="rId11" Type="http://schemas.microsoft.com/office/2007/relationships/hdphoto" Target="../media/hdphoto1.wdp"/><Relationship Id="rId5" Type="http://schemas.openxmlformats.org/officeDocument/2006/relationships/image" Target="../media/image45.jpeg"/><Relationship Id="rId10" Type="http://schemas.openxmlformats.org/officeDocument/2006/relationships/image" Target="../media/image49.pn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hyperlink" Target="http://greedygooddoers.wikidot.com/we-ll-do-our-bit" TargetMode="External"/><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hyperlink" Target="https://coronadodemocrats.com/2017/12/30/feb-6-club-board-meeting/" TargetMode="External"/><Relationship Id="rId12" Type="http://schemas.microsoft.com/office/2007/relationships/hdphoto" Target="../media/hdphoto3.wdp"/><Relationship Id="rId2" Type="http://schemas.openxmlformats.org/officeDocument/2006/relationships/notesSlide" Target="../notesSlides/notesSlide14.xml"/><Relationship Id="rId16"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1.png"/><Relationship Id="rId15" Type="http://schemas.openxmlformats.org/officeDocument/2006/relationships/hyperlink" Target="http://www.pngall.com/world-map-png" TargetMode="External"/><Relationship Id="rId10" Type="http://schemas.openxmlformats.org/officeDocument/2006/relationships/hyperlink" Target="https://www.onecommunityglobal.org/stages-of-community-building/" TargetMode="External"/><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 Id="rId9" Type="http://schemas.microsoft.com/office/2007/relationships/hdphoto" Target="../media/hdphoto2.wdp"/><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mailto:carolynhumphreys@live.co.uk" TargetMode="External"/><Relationship Id="rId5" Type="http://schemas.openxmlformats.org/officeDocument/2006/relationships/image" Target="../media/image55.jpe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png"/><Relationship Id="rId18" Type="http://schemas.openxmlformats.org/officeDocument/2006/relationships/image" Target="../media/image65.png"/><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21" Type="http://schemas.microsoft.com/office/2007/relationships/hdphoto" Target="../media/hdphoto4.wdp"/><Relationship Id="rId7" Type="http://schemas.openxmlformats.org/officeDocument/2006/relationships/hyperlink" Target="mailto:lettings@cocoproperty.co.uk" TargetMode="External"/><Relationship Id="rId12" Type="http://schemas.openxmlformats.org/officeDocument/2006/relationships/hyperlink" Target="https://pngimg.com/download/21457" TargetMode="External"/><Relationship Id="rId17" Type="http://schemas.openxmlformats.org/officeDocument/2006/relationships/hyperlink" Target="https://en.wikipedia.org/wiki/Julia%27s_House" TargetMode="External"/><Relationship Id="rId2" Type="http://schemas.openxmlformats.org/officeDocument/2006/relationships/notesSlide" Target="../notesSlides/notesSlide16.xml"/><Relationship Id="rId16" Type="http://schemas.openxmlformats.org/officeDocument/2006/relationships/image" Target="../media/image64.png"/><Relationship Id="rId20"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57.png"/><Relationship Id="rId15" Type="http://schemas.openxmlformats.org/officeDocument/2006/relationships/image" Target="../media/image63.png"/><Relationship Id="rId10" Type="http://schemas.openxmlformats.org/officeDocument/2006/relationships/image" Target="../media/image60.emf"/><Relationship Id="rId19" Type="http://schemas.openxmlformats.org/officeDocument/2006/relationships/image" Target="../media/image66.jp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 Id="rId9" Type="http://schemas.openxmlformats.org/officeDocument/2006/relationships/image" Target="../media/image44.png"/><Relationship Id="rId14" Type="http://schemas.openxmlformats.org/officeDocument/2006/relationships/hyperlink" Target="http://jambonairobi.co.ke/directory/services/emergency/" TargetMode="External"/><Relationship Id="rId22" Type="http://schemas.openxmlformats.org/officeDocument/2006/relationships/hyperlink" Target="https://www.publicdomainpictures.net/en/view-image.php?image=175079&amp;picture=craft-sal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rotary-ribi.org/clubs/diary.php?ClubID=1225" TargetMode="External"/><Relationship Id="rId13" Type="http://schemas.openxmlformats.org/officeDocument/2006/relationships/hyperlink" Target="https://pixabay.com/illustrations/easter-easter-eggs-eggs-decoration-1274977/" TargetMode="External"/><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hyperlink" Target="https://www.publicdomainpictures.net/view-image.php?image=37529&amp;picture=&amp;jazyk=FR" TargetMode="External"/><Relationship Id="rId12"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4.jpeg"/><Relationship Id="rId11" Type="http://schemas.openxmlformats.org/officeDocument/2006/relationships/hyperlink" Target="https://sharingourblessings.wordpress.com/2012/08/28/our-countdown/" TargetMode="External"/><Relationship Id="rId5" Type="http://schemas.openxmlformats.org/officeDocument/2006/relationships/image" Target="../media/image73.png"/><Relationship Id="rId10" Type="http://schemas.openxmlformats.org/officeDocument/2006/relationships/image" Target="../media/image75.jp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 Id="rId9" Type="http://schemas.openxmlformats.org/officeDocument/2006/relationships/hyperlink" Target="https://www.rotary-ribi.org/clubs/page.php?PgID=585006&amp;ClubID=1225"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rotary.org/en/rotary-action-groups" TargetMode="External"/><Relationship Id="rId5" Type="http://schemas.openxmlformats.org/officeDocument/2006/relationships/image" Target="../media/image5.JP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 Id="rId9" Type="http://schemas.openxmlformats.org/officeDocument/2006/relationships/hyperlink" Target="https://www.who.int/campaigns/world-immunization-week/world-immunization-week-2022"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hyperlink" Target="https://readeasy.org.uk/" TargetMode="External"/><Relationship Id="rId7"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 Id="rId10" Type="http://schemas.openxmlformats.org/officeDocument/2006/relationships/image" Target="../media/image27.jp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9"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s://outlook.live.com/owa/service.svc/s/GetFileAttachment?id=AQMkADAwATY0MDABLTk4N2MtODRlMS0wMAItMDAKAEYAAANghzpXyb6GSpuDq2rXid+lBwDxgxahDgNcRpr7WPYLweTYAAACAQ8AAADxgxahDgNcRpr7WPYLweTYAAIrwlmOAAAAARIAEACwqRKsw4PURK2GAV8R2Ys2&amp;X-OWA-CANARY=AMNqzv_N2EyEmr0OKNeJh_CfP8AMgdUYCelYlwpZ1u-Xqnvtui7RINeX0KYkuvQqWA14REDsSEU." TargetMode="External"/><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s://outlook.live.com/owa/service.svc/s/GetFileAttachment?id=AQMkADAwATY0MDABLTk4N2MtODRlMS0wMAItMDAKAEYAAANghzpXyb6GSpuDq2rXid+lBwDxgxahDgNcRpr7WPYLweTYAAACAQ8AAADxgxahDgNcRpr7WPYLweTYAAIrwlmOAAAAARIAEAB9MwtdVCM9T6G9j8FZ4KkV&amp;X-OWA-CANARY=AMNqzv_N2EyEmr0OKNeJh_CfP8AMgdUYCelYlwpZ1u-Xqnvtui7RINeX0KYkuvQqWA14REDsSEU." TargetMode="External"/><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Rectangle 34"/>
          <p:cNvSpPr/>
          <p:nvPr/>
        </p:nvSpPr>
        <p:spPr>
          <a:xfrm>
            <a:off x="178526" y="979211"/>
            <a:ext cx="4724400" cy="646331"/>
          </a:xfrm>
          <a:prstGeom prst="rect">
            <a:avLst/>
          </a:prstGeom>
        </p:spPr>
        <p:txBody>
          <a:bodyPr wrap="square">
            <a:spAutoFit/>
          </a:bodyPr>
          <a:lstStyle/>
          <a:p>
            <a:br>
              <a:rPr lang="en-GB" dirty="0"/>
            </a:br>
            <a:endParaRPr lang="en-GB" dirty="0"/>
          </a:p>
        </p:txBody>
      </p:sp>
      <p:sp>
        <p:nvSpPr>
          <p:cNvPr id="22" name="Rectangle 21"/>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131293" y="128789"/>
            <a:ext cx="4771633" cy="265457"/>
          </a:xfrm>
          <a:prstGeom prst="rect">
            <a:avLst/>
          </a:prstGeom>
        </p:spPr>
        <p:txBody>
          <a:bodyPr wrap="square">
            <a:spAutoFit/>
          </a:bodyPr>
          <a:lstStyle/>
          <a:p>
            <a:pPr>
              <a:lnSpc>
                <a:spcPct val="107000"/>
              </a:lnSpc>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A9ACBAF8-1835-EFDB-C182-DC86C780BABB}"/>
              </a:ext>
            </a:extLst>
          </p:cNvPr>
          <p:cNvSpPr txBox="1"/>
          <p:nvPr/>
        </p:nvSpPr>
        <p:spPr>
          <a:xfrm>
            <a:off x="-88874" y="0"/>
            <a:ext cx="3500931" cy="1107996"/>
          </a:xfrm>
          <a:prstGeom prst="rect">
            <a:avLst/>
          </a:prstGeom>
          <a:noFill/>
        </p:spPr>
        <p:txBody>
          <a:bodyPr wrap="square" rtlCol="0">
            <a:spAutoFit/>
            <a:scene3d>
              <a:camera prst="orthographicFront">
                <a:rot lat="0" lon="300000" rev="0"/>
              </a:camera>
              <a:lightRig rig="balanced" dir="t"/>
            </a:scene3d>
            <a:sp3d extrusionH="127000" contourW="12700" prstMaterial="dkEdge">
              <a:bevelT h="69850"/>
              <a:bevelB w="0" h="0"/>
            </a:sp3d>
          </a:bodyPr>
          <a:lstStyle/>
          <a:p>
            <a:pPr algn="ctr"/>
            <a:r>
              <a:rPr lang="en-GB" sz="6600" b="1" dirty="0">
                <a:solidFill>
                  <a:srgbClr val="005DAA"/>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P</a:t>
            </a:r>
            <a:r>
              <a:rPr lang="en-GB" sz="4400" b="1" dirty="0">
                <a:solidFill>
                  <a:srgbClr val="005DAA"/>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ORTHOLE</a:t>
            </a:r>
          </a:p>
        </p:txBody>
      </p:sp>
      <p:sp>
        <p:nvSpPr>
          <p:cNvPr id="2" name="TextBox 1">
            <a:extLst>
              <a:ext uri="{FF2B5EF4-FFF2-40B4-BE49-F238E27FC236}">
                <a16:creationId xmlns:a16="http://schemas.microsoft.com/office/drawing/2014/main" id="{89DB1B01-0FD9-94C3-10B5-E182CC7F348C}"/>
              </a:ext>
            </a:extLst>
          </p:cNvPr>
          <p:cNvSpPr txBox="1"/>
          <p:nvPr/>
        </p:nvSpPr>
        <p:spPr>
          <a:xfrm>
            <a:off x="529675" y="921057"/>
            <a:ext cx="2882382" cy="307777"/>
          </a:xfrm>
          <a:prstGeom prst="rect">
            <a:avLst/>
          </a:prstGeom>
          <a:noFill/>
        </p:spPr>
        <p:txBody>
          <a:bodyPr wrap="square" rtlCol="0">
            <a:spAutoFit/>
          </a:bodyPr>
          <a:lstStyle/>
          <a:p>
            <a:r>
              <a:rPr lang="en-GB" sz="1400" b="1" dirty="0">
                <a:solidFill>
                  <a:schemeClr val="accent5">
                    <a:lumMod val="75000"/>
                  </a:schemeClr>
                </a:solidFill>
                <a:latin typeface="Calibri" panose="020F0502020204030204" pitchFamily="34" charset="0"/>
                <a:cs typeface="Calibri" panose="020F0502020204030204" pitchFamily="34" charset="0"/>
              </a:rPr>
              <a:t>Edition 550               April 2025</a:t>
            </a:r>
          </a:p>
        </p:txBody>
      </p:sp>
      <p:pic>
        <p:nvPicPr>
          <p:cNvPr id="14" name="Picture 13" descr="Text&#10;&#10;Description automatically generated">
            <a:extLst>
              <a:ext uri="{FF2B5EF4-FFF2-40B4-BE49-F238E27FC236}">
                <a16:creationId xmlns:a16="http://schemas.microsoft.com/office/drawing/2014/main" id="{1C1CC03B-A5E0-F1F0-7024-DC0360888A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7424" y="295267"/>
            <a:ext cx="1570135" cy="717562"/>
          </a:xfrm>
          <a:prstGeom prst="rect">
            <a:avLst/>
          </a:prstGeom>
        </p:spPr>
      </p:pic>
      <p:cxnSp>
        <p:nvCxnSpPr>
          <p:cNvPr id="5" name="Straight Connector 4">
            <a:extLst>
              <a:ext uri="{FF2B5EF4-FFF2-40B4-BE49-F238E27FC236}">
                <a16:creationId xmlns:a16="http://schemas.microsoft.com/office/drawing/2014/main" id="{1ED4DD86-0F95-5877-5A72-FCDE51309C0E}"/>
              </a:ext>
            </a:extLst>
          </p:cNvPr>
          <p:cNvCxnSpPr>
            <a:cxnSpLocks/>
          </p:cNvCxnSpPr>
          <p:nvPr/>
        </p:nvCxnSpPr>
        <p:spPr>
          <a:xfrm>
            <a:off x="144051" y="1245052"/>
            <a:ext cx="4771633" cy="0"/>
          </a:xfrm>
          <a:prstGeom prst="line">
            <a:avLst/>
          </a:prstGeom>
          <a:ln w="19050"/>
        </p:spPr>
        <p:style>
          <a:lnRef idx="2">
            <a:schemeClr val="accent5"/>
          </a:lnRef>
          <a:fillRef idx="0">
            <a:schemeClr val="accent5"/>
          </a:fillRef>
          <a:effectRef idx="1">
            <a:schemeClr val="accent5"/>
          </a:effectRef>
          <a:fontRef idx="minor">
            <a:schemeClr val="tx1"/>
          </a:fontRef>
        </p:style>
      </p:cxnSp>
      <p:sp>
        <p:nvSpPr>
          <p:cNvPr id="4" name="TextBox 3">
            <a:extLst>
              <a:ext uri="{FF2B5EF4-FFF2-40B4-BE49-F238E27FC236}">
                <a16:creationId xmlns:a16="http://schemas.microsoft.com/office/drawing/2014/main" id="{A114BD6B-4429-DE60-CEE3-9F20F2951D8E}"/>
              </a:ext>
            </a:extLst>
          </p:cNvPr>
          <p:cNvSpPr txBox="1"/>
          <p:nvPr/>
        </p:nvSpPr>
        <p:spPr>
          <a:xfrm>
            <a:off x="144051" y="1226490"/>
            <a:ext cx="4749539" cy="246221"/>
          </a:xfrm>
          <a:prstGeom prst="rect">
            <a:avLst/>
          </a:prstGeom>
          <a:noFill/>
        </p:spPr>
        <p:txBody>
          <a:bodyPr wrap="square">
            <a:spAutoFit/>
          </a:bodyPr>
          <a:lstStyle/>
          <a:p>
            <a:pPr algn="ctr"/>
            <a:r>
              <a:rPr lang="en-US" sz="1000" dirty="0">
                <a:solidFill>
                  <a:srgbClr val="17458F"/>
                </a:solidFill>
                <a:ea typeface="Calibri" panose="020F0502020204030204" pitchFamily="34" charset="0"/>
                <a:cs typeface="Times New Roman" panose="02020603050405020304" pitchFamily="18" charset="0"/>
              </a:rPr>
              <a:t>President </a:t>
            </a:r>
            <a:r>
              <a:rPr lang="en-US" sz="1000">
                <a:solidFill>
                  <a:srgbClr val="17458F"/>
                </a:solidFill>
                <a:ea typeface="Calibri" panose="020F0502020204030204" pitchFamily="34" charset="0"/>
                <a:cs typeface="Times New Roman" panose="02020603050405020304" pitchFamily="18" charset="0"/>
              </a:rPr>
              <a:t>Stan Knight                                                                </a:t>
            </a:r>
            <a:r>
              <a:rPr lang="en-US" sz="1000" dirty="0">
                <a:solidFill>
                  <a:srgbClr val="17458F"/>
                </a:solidFill>
                <a:ea typeface="Calibri" panose="020F0502020204030204" pitchFamily="34" charset="0"/>
                <a:cs typeface="Times New Roman" panose="02020603050405020304" pitchFamily="18" charset="0"/>
              </a:rPr>
              <a:t>Editor Mark Townsend</a:t>
            </a:r>
          </a:p>
        </p:txBody>
      </p:sp>
      <p:sp>
        <p:nvSpPr>
          <p:cNvPr id="6" name="TextBox 5">
            <a:extLst>
              <a:ext uri="{FF2B5EF4-FFF2-40B4-BE49-F238E27FC236}">
                <a16:creationId xmlns:a16="http://schemas.microsoft.com/office/drawing/2014/main" id="{B9115EE6-ACD2-2B49-AA6A-0168189E343B}"/>
              </a:ext>
            </a:extLst>
          </p:cNvPr>
          <p:cNvSpPr txBox="1"/>
          <p:nvPr/>
        </p:nvSpPr>
        <p:spPr>
          <a:xfrm>
            <a:off x="214944" y="1772997"/>
            <a:ext cx="4680000" cy="461665"/>
          </a:xfrm>
          <a:prstGeom prst="rect">
            <a:avLst/>
          </a:prstGeom>
          <a:noFill/>
        </p:spPr>
        <p:txBody>
          <a:bodyPr wrap="square">
            <a:spAutoFit/>
          </a:bodyPr>
          <a:lstStyle/>
          <a:p>
            <a:pPr algn="ctr"/>
            <a:r>
              <a:rPr lang="en-US" sz="1200" dirty="0">
                <a:solidFill>
                  <a:srgbClr val="17458F"/>
                </a:solidFill>
                <a:ea typeface="Calibri" panose="020F0502020204030204" pitchFamily="34" charset="0"/>
                <a:cs typeface="Times New Roman" panose="02020603050405020304" pitchFamily="18" charset="0"/>
              </a:rPr>
              <a:t>Rotary shares an interest in protecting our common legacy: the environment.</a:t>
            </a:r>
          </a:p>
        </p:txBody>
      </p:sp>
      <p:pic>
        <p:nvPicPr>
          <p:cNvPr id="15" name="Picture 14" descr="A hands holding a bear and a bear&#10;&#10;Description automatically generated">
            <a:extLst>
              <a:ext uri="{FF2B5EF4-FFF2-40B4-BE49-F238E27FC236}">
                <a16:creationId xmlns:a16="http://schemas.microsoft.com/office/drawing/2014/main" id="{C3B6406C-FE3F-222C-4D34-C551D32A9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287" y="2261657"/>
            <a:ext cx="3032226" cy="2994323"/>
          </a:xfrm>
          <a:prstGeom prst="rect">
            <a:avLst/>
          </a:prstGeom>
        </p:spPr>
      </p:pic>
      <p:sp>
        <p:nvSpPr>
          <p:cNvPr id="16" name="TextBox 15">
            <a:extLst>
              <a:ext uri="{FF2B5EF4-FFF2-40B4-BE49-F238E27FC236}">
                <a16:creationId xmlns:a16="http://schemas.microsoft.com/office/drawing/2014/main" id="{A306B6CA-3416-A5E2-78B3-ED6D473BA296}"/>
              </a:ext>
            </a:extLst>
          </p:cNvPr>
          <p:cNvSpPr txBox="1"/>
          <p:nvPr/>
        </p:nvSpPr>
        <p:spPr>
          <a:xfrm>
            <a:off x="164205" y="5366874"/>
            <a:ext cx="4680000" cy="1384995"/>
          </a:xfrm>
          <a:prstGeom prst="rect">
            <a:avLst/>
          </a:prstGeom>
          <a:noFill/>
        </p:spPr>
        <p:txBody>
          <a:bodyPr wrap="square">
            <a:spAutoFit/>
          </a:bodyPr>
          <a:lstStyle/>
          <a:p>
            <a:pPr algn="just"/>
            <a:r>
              <a:rPr lang="en-US" sz="1200" dirty="0">
                <a:solidFill>
                  <a:srgbClr val="17458F"/>
                </a:solidFill>
                <a:ea typeface="Calibri" panose="020F0502020204030204" pitchFamily="34" charset="0"/>
                <a:cs typeface="Times New Roman" panose="02020603050405020304" pitchFamily="18" charset="0"/>
              </a:rPr>
              <a:t>We are committed to supporting activities that strengthen the conservation and protection of natural resources, advance ecological sustainability, and foster harmony between communities and the environment. We empower communities to access grants and other resources, embrace local solutions, and spur innovation in an effort to address the causes and reduce the effects of climate change and environmental degradation.</a:t>
            </a:r>
          </a:p>
        </p:txBody>
      </p:sp>
      <p:sp>
        <p:nvSpPr>
          <p:cNvPr id="17" name="TextBox 16">
            <a:extLst>
              <a:ext uri="{FF2B5EF4-FFF2-40B4-BE49-F238E27FC236}">
                <a16:creationId xmlns:a16="http://schemas.microsoft.com/office/drawing/2014/main" id="{4AD2660B-3CA3-90CE-423D-252FCB27A0B8}"/>
              </a:ext>
            </a:extLst>
          </p:cNvPr>
          <p:cNvSpPr txBox="1"/>
          <p:nvPr/>
        </p:nvSpPr>
        <p:spPr>
          <a:xfrm>
            <a:off x="200726" y="1472711"/>
            <a:ext cx="4679999" cy="369332"/>
          </a:xfrm>
          <a:prstGeom prst="rect">
            <a:avLst/>
          </a:prstGeom>
          <a:noFill/>
        </p:spPr>
        <p:txBody>
          <a:bodyPr wrap="square">
            <a:spAutoFit/>
          </a:bodyPr>
          <a:lstStyle/>
          <a:p>
            <a:pPr marL="0" marR="0" algn="ctr"/>
            <a:r>
              <a:rPr lang="en-GB" sz="1800" b="1" dirty="0">
                <a:solidFill>
                  <a:srgbClr val="C55A11"/>
                </a:solidFill>
                <a:effectLst/>
                <a:latin typeface="Calibri" panose="020F0502020204030204" pitchFamily="34" charset="0"/>
              </a:rPr>
              <a:t>April is  Environment Month </a:t>
            </a:r>
            <a:endParaRPr lang="en-GB" sz="1800" dirty="0">
              <a:solidFill>
                <a:srgbClr val="C55A11"/>
              </a:solidFill>
              <a:effectLst/>
              <a:latin typeface="Calibri" panose="020F0502020204030204" pitchFamily="34" charset="0"/>
            </a:endParaRPr>
          </a:p>
        </p:txBody>
      </p:sp>
      <p:sp>
        <p:nvSpPr>
          <p:cNvPr id="18" name="TextBox 17">
            <a:extLst>
              <a:ext uri="{FF2B5EF4-FFF2-40B4-BE49-F238E27FC236}">
                <a16:creationId xmlns:a16="http://schemas.microsoft.com/office/drawing/2014/main" id="{38ADC0C9-9C8A-F582-3E3D-36F9527A4CC9}"/>
              </a:ext>
            </a:extLst>
          </p:cNvPr>
          <p:cNvSpPr txBox="1"/>
          <p:nvPr/>
        </p:nvSpPr>
        <p:spPr>
          <a:xfrm>
            <a:off x="2776479" y="5198239"/>
            <a:ext cx="1284034" cy="215444"/>
          </a:xfrm>
          <a:prstGeom prst="rect">
            <a:avLst/>
          </a:prstGeom>
          <a:noFill/>
        </p:spPr>
        <p:txBody>
          <a:bodyPr wrap="square" rtlCol="0">
            <a:spAutoFit/>
          </a:bodyPr>
          <a:lstStyle/>
          <a:p>
            <a:pPr marL="0" marR="0" algn="just">
              <a:spcBef>
                <a:spcPts val="0"/>
              </a:spcBef>
              <a:spcAft>
                <a:spcPts val="0"/>
              </a:spcAft>
            </a:pPr>
            <a:r>
              <a:rPr lang="en-GB" sz="800" dirty="0">
                <a:solidFill>
                  <a:srgbClr val="17458F"/>
                </a:solidFill>
                <a:ea typeface="Calibri" panose="020F0502020204030204" pitchFamily="34" charset="0"/>
                <a:cs typeface="Times New Roman" panose="02020603050405020304" pitchFamily="18" charset="0"/>
              </a:rPr>
              <a:t>Graphic Rtn Debbie Vance</a:t>
            </a:r>
            <a:endParaRPr lang="en-GB" sz="800" b="1" dirty="0">
              <a:solidFill>
                <a:srgbClr val="17458F"/>
              </a:solidFill>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69B3DB5D-7C52-7F1C-F3A8-A1536334573F}"/>
              </a:ext>
            </a:extLst>
          </p:cNvPr>
          <p:cNvSpPr txBox="1"/>
          <p:nvPr/>
        </p:nvSpPr>
        <p:spPr>
          <a:xfrm>
            <a:off x="5083909" y="1067975"/>
            <a:ext cx="4680000" cy="1569660"/>
          </a:xfrm>
          <a:prstGeom prst="rect">
            <a:avLst/>
          </a:prstGeom>
          <a:noFill/>
        </p:spPr>
        <p:txBody>
          <a:bodyPr wrap="square">
            <a:spAutoFit/>
          </a:bodyPr>
          <a:lstStyle/>
          <a:p>
            <a:pPr algn="ctr"/>
            <a:r>
              <a:rPr lang="en-US" sz="1600" b="1" dirty="0">
                <a:solidFill>
                  <a:srgbClr val="17458F"/>
                </a:solidFill>
                <a:ea typeface="Calibri" panose="020F0502020204030204" pitchFamily="34" charset="0"/>
                <a:cs typeface="Times New Roman" panose="02020603050405020304" pitchFamily="18" charset="0"/>
              </a:rPr>
              <a:t>$18.4 million </a:t>
            </a:r>
          </a:p>
          <a:p>
            <a:pPr algn="ctr"/>
            <a:r>
              <a:rPr lang="en-US" sz="1600" dirty="0">
                <a:solidFill>
                  <a:srgbClr val="17458F"/>
                </a:solidFill>
                <a:ea typeface="Calibri" panose="020F0502020204030204" pitchFamily="34" charset="0"/>
                <a:cs typeface="Times New Roman" panose="02020603050405020304" pitchFamily="18" charset="0"/>
              </a:rPr>
              <a:t>in Foundation global grant funding has been allocated to environment-related causes in the past five years through our support of community economic development and water, sanitation, and hygiene projects</a:t>
            </a:r>
          </a:p>
        </p:txBody>
      </p:sp>
      <p:pic>
        <p:nvPicPr>
          <p:cNvPr id="20" name="Picture 19" descr="A logo with blue text&#10;&#10;AI-generated content may be incorrect.">
            <a:extLst>
              <a:ext uri="{FF2B5EF4-FFF2-40B4-BE49-F238E27FC236}">
                <a16:creationId xmlns:a16="http://schemas.microsoft.com/office/drawing/2014/main" id="{C08B54DB-755D-CAB6-C8A5-FD2E257CD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2606" y="274920"/>
            <a:ext cx="1640529" cy="616951"/>
          </a:xfrm>
          <a:prstGeom prst="rect">
            <a:avLst/>
          </a:prstGeom>
        </p:spPr>
      </p:pic>
      <p:sp>
        <p:nvSpPr>
          <p:cNvPr id="21" name="TextBox 20">
            <a:extLst>
              <a:ext uri="{FF2B5EF4-FFF2-40B4-BE49-F238E27FC236}">
                <a16:creationId xmlns:a16="http://schemas.microsoft.com/office/drawing/2014/main" id="{6E089D2A-D047-F8F5-468A-E9371D84324D}"/>
              </a:ext>
            </a:extLst>
          </p:cNvPr>
          <p:cNvSpPr txBox="1"/>
          <p:nvPr/>
        </p:nvSpPr>
        <p:spPr>
          <a:xfrm>
            <a:off x="5147743" y="2698793"/>
            <a:ext cx="4680000" cy="2923877"/>
          </a:xfrm>
          <a:prstGeom prst="rect">
            <a:avLst/>
          </a:prstGeom>
          <a:noFill/>
        </p:spPr>
        <p:txBody>
          <a:bodyPr wrap="square">
            <a:spAutoFit/>
          </a:bodyPr>
          <a:lstStyle/>
          <a:p>
            <a:pPr algn="l">
              <a:buFont typeface="Arial" panose="020B0604020202020204" pitchFamily="34" charset="0"/>
              <a:buChar char="•"/>
            </a:pPr>
            <a:r>
              <a:rPr lang="en-US" sz="1200" dirty="0">
                <a:solidFill>
                  <a:srgbClr val="17458F"/>
                </a:solidFill>
                <a:ea typeface="Calibri" panose="020F0502020204030204" pitchFamily="34" charset="0"/>
                <a:cs typeface="Times New Roman" panose="02020603050405020304" pitchFamily="18" charset="0"/>
              </a:rPr>
              <a:t>Protecting and restoring land, coastal, marine, and freshwater resources</a:t>
            </a:r>
          </a:p>
          <a:p>
            <a:pPr algn="l">
              <a:buFont typeface="Arial" panose="020B0604020202020204" pitchFamily="34" charset="0"/>
              <a:buChar char="•"/>
            </a:pPr>
            <a:endParaRPr lang="en-US" sz="400" dirty="0">
              <a:solidFill>
                <a:srgbClr val="17458F"/>
              </a:solidFill>
              <a:ea typeface="Calibri" panose="020F0502020204030204" pitchFamily="34" charset="0"/>
              <a:cs typeface="Times New Roman" panose="02020603050405020304" pitchFamily="18" charset="0"/>
            </a:endParaRPr>
          </a:p>
          <a:p>
            <a:pPr algn="l">
              <a:buFont typeface="Arial" panose="020B0604020202020204" pitchFamily="34" charset="0"/>
              <a:buChar char="•"/>
            </a:pPr>
            <a:r>
              <a:rPr lang="en-US" sz="1200" dirty="0">
                <a:solidFill>
                  <a:srgbClr val="17458F"/>
                </a:solidFill>
                <a:ea typeface="Calibri" panose="020F0502020204030204" pitchFamily="34" charset="0"/>
                <a:cs typeface="Times New Roman" panose="02020603050405020304" pitchFamily="18" charset="0"/>
              </a:rPr>
              <a:t>Enhancing the capacity of communities to support natural resource management and conservation</a:t>
            </a:r>
          </a:p>
          <a:p>
            <a:pPr algn="l">
              <a:buFont typeface="Arial" panose="020B0604020202020204" pitchFamily="34" charset="0"/>
              <a:buChar char="•"/>
            </a:pPr>
            <a:endParaRPr lang="en-US" sz="400" dirty="0">
              <a:solidFill>
                <a:srgbClr val="17458F"/>
              </a:solidFill>
              <a:ea typeface="Calibri" panose="020F0502020204030204" pitchFamily="34" charset="0"/>
              <a:cs typeface="Times New Roman" panose="02020603050405020304" pitchFamily="18" charset="0"/>
            </a:endParaRPr>
          </a:p>
          <a:p>
            <a:pPr algn="l">
              <a:buFont typeface="Arial" panose="020B0604020202020204" pitchFamily="34" charset="0"/>
              <a:buChar char="•"/>
            </a:pPr>
            <a:r>
              <a:rPr lang="en-US" sz="1200" dirty="0">
                <a:solidFill>
                  <a:srgbClr val="17458F"/>
                </a:solidFill>
                <a:ea typeface="Calibri" panose="020F0502020204030204" pitchFamily="34" charset="0"/>
                <a:cs typeface="Times New Roman" panose="02020603050405020304" pitchFamily="18" charset="0"/>
              </a:rPr>
              <a:t>Supporting sustainable agriculture, fishing, and aquaculture practices</a:t>
            </a:r>
          </a:p>
          <a:p>
            <a:pPr algn="l">
              <a:buFont typeface="Arial" panose="020B0604020202020204" pitchFamily="34" charset="0"/>
              <a:buChar char="•"/>
            </a:pPr>
            <a:endParaRPr lang="en-US" sz="400" dirty="0">
              <a:solidFill>
                <a:srgbClr val="17458F"/>
              </a:solidFill>
              <a:ea typeface="Calibri" panose="020F0502020204030204" pitchFamily="34" charset="0"/>
              <a:cs typeface="Times New Roman" panose="02020603050405020304" pitchFamily="18" charset="0"/>
            </a:endParaRPr>
          </a:p>
          <a:p>
            <a:pPr algn="l">
              <a:buFont typeface="Arial" panose="020B0604020202020204" pitchFamily="34" charset="0"/>
              <a:buChar char="•"/>
            </a:pPr>
            <a:r>
              <a:rPr lang="en-US" sz="1200" dirty="0">
                <a:solidFill>
                  <a:srgbClr val="17458F"/>
                </a:solidFill>
                <a:ea typeface="Calibri" panose="020F0502020204030204" pitchFamily="34" charset="0"/>
                <a:cs typeface="Times New Roman" panose="02020603050405020304" pitchFamily="18" charset="0"/>
              </a:rPr>
              <a:t>Addressing the cause of climate change by reducing the emission of greenhouse gases</a:t>
            </a:r>
          </a:p>
          <a:p>
            <a:pPr algn="l">
              <a:buFont typeface="Arial" panose="020B0604020202020204" pitchFamily="34" charset="0"/>
              <a:buChar char="•"/>
            </a:pPr>
            <a:endParaRPr lang="en-US" sz="400" dirty="0">
              <a:solidFill>
                <a:srgbClr val="17458F"/>
              </a:solidFill>
              <a:ea typeface="Calibri" panose="020F0502020204030204" pitchFamily="34" charset="0"/>
              <a:cs typeface="Times New Roman" panose="02020603050405020304" pitchFamily="18" charset="0"/>
            </a:endParaRPr>
          </a:p>
          <a:p>
            <a:pPr algn="l">
              <a:buFont typeface="Arial" panose="020B0604020202020204" pitchFamily="34" charset="0"/>
              <a:buChar char="•"/>
            </a:pPr>
            <a:r>
              <a:rPr lang="en-US" sz="1200" dirty="0">
                <a:solidFill>
                  <a:srgbClr val="17458F"/>
                </a:solidFill>
                <a:ea typeface="Calibri" panose="020F0502020204030204" pitchFamily="34" charset="0"/>
                <a:cs typeface="Times New Roman" panose="02020603050405020304" pitchFamily="18" charset="0"/>
              </a:rPr>
              <a:t>Strengthening ecosystems and communities affected by climate change</a:t>
            </a:r>
          </a:p>
          <a:p>
            <a:pPr algn="l">
              <a:buFont typeface="Arial" panose="020B0604020202020204" pitchFamily="34" charset="0"/>
              <a:buChar char="•"/>
            </a:pPr>
            <a:endParaRPr lang="en-US" sz="400" dirty="0">
              <a:solidFill>
                <a:srgbClr val="17458F"/>
              </a:solidFill>
              <a:ea typeface="Calibri" panose="020F0502020204030204" pitchFamily="34" charset="0"/>
              <a:cs typeface="Times New Roman" panose="02020603050405020304" pitchFamily="18" charset="0"/>
            </a:endParaRPr>
          </a:p>
          <a:p>
            <a:pPr algn="l">
              <a:buFont typeface="Arial" panose="020B0604020202020204" pitchFamily="34" charset="0"/>
              <a:buChar char="•"/>
            </a:pPr>
            <a:r>
              <a:rPr lang="en-US" sz="1200" dirty="0">
                <a:solidFill>
                  <a:srgbClr val="17458F"/>
                </a:solidFill>
                <a:ea typeface="Calibri" panose="020F0502020204030204" pitchFamily="34" charset="0"/>
                <a:cs typeface="Times New Roman" panose="02020603050405020304" pitchFamily="18" charset="0"/>
              </a:rPr>
              <a:t>Supporting education initiatives that promote behavior that protects the environment</a:t>
            </a:r>
          </a:p>
          <a:p>
            <a:pPr algn="l">
              <a:buFont typeface="Arial" panose="020B0604020202020204" pitchFamily="34" charset="0"/>
              <a:buChar char="•"/>
            </a:pPr>
            <a:endParaRPr lang="en-US" sz="400" dirty="0">
              <a:solidFill>
                <a:srgbClr val="17458F"/>
              </a:solidFill>
              <a:ea typeface="Calibri" panose="020F0502020204030204" pitchFamily="34" charset="0"/>
              <a:cs typeface="Times New Roman" panose="02020603050405020304" pitchFamily="18" charset="0"/>
            </a:endParaRPr>
          </a:p>
          <a:p>
            <a:pPr algn="l">
              <a:buFont typeface="Arial" panose="020B0604020202020204" pitchFamily="34" charset="0"/>
              <a:buChar char="•"/>
            </a:pPr>
            <a:r>
              <a:rPr lang="en-US" sz="1200" dirty="0">
                <a:solidFill>
                  <a:srgbClr val="17458F"/>
                </a:solidFill>
                <a:ea typeface="Calibri" panose="020F0502020204030204" pitchFamily="34" charset="0"/>
                <a:cs typeface="Times New Roman" panose="02020603050405020304" pitchFamily="18" charset="0"/>
              </a:rPr>
              <a:t>Advocating for sustainable consumption to build an economy that uses resources more efficiently</a:t>
            </a:r>
          </a:p>
          <a:p>
            <a:pPr algn="l">
              <a:buFont typeface="Arial" panose="020B0604020202020204" pitchFamily="34" charset="0"/>
              <a:buChar char="•"/>
            </a:pPr>
            <a:endParaRPr lang="en-US" sz="400" dirty="0">
              <a:solidFill>
                <a:srgbClr val="17458F"/>
              </a:solidFill>
              <a:ea typeface="Calibri" panose="020F0502020204030204" pitchFamily="34" charset="0"/>
              <a:cs typeface="Times New Roman" panose="02020603050405020304" pitchFamily="18" charset="0"/>
            </a:endParaRPr>
          </a:p>
          <a:p>
            <a:pPr algn="l">
              <a:buFont typeface="Arial" panose="020B0604020202020204" pitchFamily="34" charset="0"/>
              <a:buChar char="•"/>
            </a:pPr>
            <a:r>
              <a:rPr lang="en-US" sz="1200" dirty="0">
                <a:solidFill>
                  <a:srgbClr val="17458F"/>
                </a:solidFill>
                <a:ea typeface="Calibri" panose="020F0502020204030204" pitchFamily="34" charset="0"/>
                <a:cs typeface="Times New Roman" panose="02020603050405020304" pitchFamily="18" charset="0"/>
              </a:rPr>
              <a:t>Addressing environmental justice issues and public health concerns</a:t>
            </a:r>
          </a:p>
        </p:txBody>
      </p:sp>
      <p:sp>
        <p:nvSpPr>
          <p:cNvPr id="24" name="TextBox 23">
            <a:extLst>
              <a:ext uri="{FF2B5EF4-FFF2-40B4-BE49-F238E27FC236}">
                <a16:creationId xmlns:a16="http://schemas.microsoft.com/office/drawing/2014/main" id="{352E59E8-1038-223A-7D92-1CB7EC849508}"/>
              </a:ext>
            </a:extLst>
          </p:cNvPr>
          <p:cNvSpPr txBox="1"/>
          <p:nvPr/>
        </p:nvSpPr>
        <p:spPr>
          <a:xfrm>
            <a:off x="5031713" y="5638554"/>
            <a:ext cx="4680000" cy="1015663"/>
          </a:xfrm>
          <a:prstGeom prst="rect">
            <a:avLst/>
          </a:prstGeom>
          <a:noFill/>
        </p:spPr>
        <p:txBody>
          <a:bodyPr wrap="square">
            <a:spAutoFit/>
          </a:bodyPr>
          <a:lstStyle/>
          <a:p>
            <a:pPr algn="just"/>
            <a:r>
              <a:rPr lang="en-US" sz="1200" dirty="0">
                <a:solidFill>
                  <a:srgbClr val="17458F"/>
                </a:solidFill>
                <a:ea typeface="Calibri" panose="020F0502020204030204" pitchFamily="34" charset="0"/>
                <a:cs typeface="Times New Roman" panose="02020603050405020304" pitchFamily="18" charset="0"/>
              </a:rPr>
              <a:t>Our District 1200 is International Sponsor for a reforestation project in Scotland</a:t>
            </a:r>
          </a:p>
          <a:p>
            <a:pPr algn="just"/>
            <a:r>
              <a:rPr lang="en-US" sz="1200" dirty="0">
                <a:solidFill>
                  <a:srgbClr val="17458F"/>
                </a:solidFill>
                <a:ea typeface="Calibri" panose="020F0502020204030204" pitchFamily="34" charset="0"/>
                <a:cs typeface="Times New Roman" panose="02020603050405020304" pitchFamily="18" charset="0"/>
              </a:rPr>
              <a:t>Locally Poundbury had been involved in constructing a wildlife pond near Dorchester</a:t>
            </a:r>
          </a:p>
          <a:p>
            <a:pPr algn="just"/>
            <a:r>
              <a:rPr lang="en-US" sz="1200" dirty="0">
                <a:solidFill>
                  <a:srgbClr val="17458F"/>
                </a:solidFill>
                <a:ea typeface="Calibri" panose="020F0502020204030204" pitchFamily="34" charset="0"/>
                <a:cs typeface="Times New Roman" panose="02020603050405020304" pitchFamily="18" charset="0"/>
              </a:rPr>
              <a:t>Our club has helped on ICA litter picks and other environmental issues.</a:t>
            </a:r>
          </a:p>
        </p:txBody>
      </p:sp>
      <p:pic>
        <p:nvPicPr>
          <p:cNvPr id="25" name="Picture 24" descr="A green circle with a leaf and sun and hills&#10;&#10;AI-generated content may be incorrect.">
            <a:extLst>
              <a:ext uri="{FF2B5EF4-FFF2-40B4-BE49-F238E27FC236}">
                <a16:creationId xmlns:a16="http://schemas.microsoft.com/office/drawing/2014/main" id="{DB6EEE5E-8A48-30A9-F77B-43557C4DBD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4730" y="214320"/>
            <a:ext cx="956418" cy="1081994"/>
          </a:xfrm>
          <a:prstGeom prst="rect">
            <a:avLst/>
          </a:prstGeom>
        </p:spPr>
      </p:pic>
    </p:spTree>
    <p:extLst>
      <p:ext uri="{BB962C8B-B14F-4D97-AF65-F5344CB8AC3E}">
        <p14:creationId xmlns:p14="http://schemas.microsoft.com/office/powerpoint/2010/main" val="1712177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B0245-95F5-19E3-66BA-A08DBB08B741}"/>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66288E9-931F-9FF1-30CB-D7D59A4CEB87}"/>
              </a:ext>
            </a:extLst>
          </p:cNvPr>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a:extLst>
              <a:ext uri="{FF2B5EF4-FFF2-40B4-BE49-F238E27FC236}">
                <a16:creationId xmlns:a16="http://schemas.microsoft.com/office/drawing/2014/main" id="{BD73F74B-1123-F535-D483-E031DF23D8C0}"/>
              </a:ext>
            </a:extLst>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a:extLst>
              <a:ext uri="{FF2B5EF4-FFF2-40B4-BE49-F238E27FC236}">
                <a16:creationId xmlns:a16="http://schemas.microsoft.com/office/drawing/2014/main" id="{8CEB0D3C-7BAB-DBC3-B159-4E439C5CD3A3}"/>
              </a:ext>
            </a:extLst>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a:extLst>
              <a:ext uri="{FF2B5EF4-FFF2-40B4-BE49-F238E27FC236}">
                <a16:creationId xmlns:a16="http://schemas.microsoft.com/office/drawing/2014/main" id="{5BFDA143-E9D4-979B-707E-15E61A636380}"/>
              </a:ext>
            </a:extLst>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a:extLst>
              <a:ext uri="{FF2B5EF4-FFF2-40B4-BE49-F238E27FC236}">
                <a16:creationId xmlns:a16="http://schemas.microsoft.com/office/drawing/2014/main" id="{0940B0BA-DC8F-A53F-D0E3-BB664FD59592}"/>
              </a:ext>
            </a:extLst>
          </p:cNvPr>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138290BF-BFB1-AB58-E989-504858163A07}"/>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7BFD8F5-3FBD-880B-725E-6C6BCDC0B6F6}"/>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62881539-CE04-B32B-2F37-28C6DE4FD624}"/>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BE4A974B-F6AF-FF4B-CB60-A2C8346DFB9B}"/>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ave with a hole in it&#10;&#10;AI-generated content may be incorrect.">
            <a:extLst>
              <a:ext uri="{FF2B5EF4-FFF2-40B4-BE49-F238E27FC236}">
                <a16:creationId xmlns:a16="http://schemas.microsoft.com/office/drawing/2014/main" id="{8C32D90B-5A5C-DFA2-A4D5-D77F693820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395078" y="3076518"/>
            <a:ext cx="3869895" cy="3248166"/>
          </a:xfrm>
          <a:prstGeom prst="rect">
            <a:avLst/>
          </a:prstGeom>
        </p:spPr>
      </p:pic>
      <p:pic>
        <p:nvPicPr>
          <p:cNvPr id="5" name="Picture 4" descr="A group of people standing in a cave&#10;&#10;AI-generated content may be incorrect.">
            <a:extLst>
              <a:ext uri="{FF2B5EF4-FFF2-40B4-BE49-F238E27FC236}">
                <a16:creationId xmlns:a16="http://schemas.microsoft.com/office/drawing/2014/main" id="{CB1EFDC3-4E9E-BA31-E33C-E448DA8EAC77}"/>
              </a:ext>
            </a:extLst>
          </p:cNvPr>
          <p:cNvPicPr>
            <a:picLocks noChangeAspect="1"/>
          </p:cNvPicPr>
          <p:nvPr/>
        </p:nvPicPr>
        <p:blipFill>
          <a:blip r:embed="rId6">
            <a:extLst>
              <a:ext uri="{28A0092B-C50C-407E-A947-70E740481C1C}">
                <a14:useLocalDpi xmlns:a14="http://schemas.microsoft.com/office/drawing/2010/main" val="0"/>
              </a:ext>
            </a:extLst>
          </a:blip>
          <a:srcRect l="6169" r="10648"/>
          <a:stretch/>
        </p:blipFill>
        <p:spPr>
          <a:xfrm rot="5400000">
            <a:off x="276845" y="2384558"/>
            <a:ext cx="4332108" cy="3905894"/>
          </a:xfrm>
          <a:prstGeom prst="rect">
            <a:avLst/>
          </a:prstGeom>
        </p:spPr>
      </p:pic>
      <p:pic>
        <p:nvPicPr>
          <p:cNvPr id="8" name="Picture 7" descr="A person lying on a rock&#10;&#10;AI-generated content may be incorrect.">
            <a:extLst>
              <a:ext uri="{FF2B5EF4-FFF2-40B4-BE49-F238E27FC236}">
                <a16:creationId xmlns:a16="http://schemas.microsoft.com/office/drawing/2014/main" id="{C9F02CB6-BA7E-EB1B-FB5A-C854E321798C}"/>
              </a:ext>
            </a:extLst>
          </p:cNvPr>
          <p:cNvPicPr>
            <a:picLocks noChangeAspect="1"/>
          </p:cNvPicPr>
          <p:nvPr/>
        </p:nvPicPr>
        <p:blipFill>
          <a:blip r:embed="rId7">
            <a:extLst>
              <a:ext uri="{28A0092B-C50C-407E-A947-70E740481C1C}">
                <a14:useLocalDpi xmlns:a14="http://schemas.microsoft.com/office/drawing/2010/main" val="0"/>
              </a:ext>
            </a:extLst>
          </a:blip>
          <a:srcRect l="18774" r="15658"/>
          <a:stretch/>
        </p:blipFill>
        <p:spPr>
          <a:xfrm rot="5400000">
            <a:off x="6201888" y="172908"/>
            <a:ext cx="2339649" cy="267622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FB39510-0CD5-81DA-492E-3559A3EDBB4E}"/>
                  </a:ext>
                </a:extLst>
              </p:cNvPr>
              <p:cNvSpPr txBox="1"/>
              <p:nvPr/>
            </p:nvSpPr>
            <p:spPr>
              <a:xfrm>
                <a:off x="183488" y="546526"/>
                <a:ext cx="4680000" cy="1569660"/>
              </a:xfrm>
              <a:prstGeom prst="rect">
                <a:avLst/>
              </a:prstGeom>
              <a:noFill/>
            </p:spPr>
            <p:txBody>
              <a:bodyPr wrap="square">
                <a:spAutoFit/>
              </a:bodyPr>
              <a:lstStyle/>
              <a:p>
                <a:pPr algn="just"/>
                <a:r>
                  <a:rPr lang="en-GB" sz="1200" dirty="0">
                    <a:solidFill>
                      <a:srgbClr val="17458F"/>
                    </a:solidFill>
                    <a:ea typeface="Calibri" panose="020F0502020204030204" pitchFamily="34" charset="0"/>
                    <a:cs typeface="Times New Roman" panose="02020603050405020304" pitchFamily="18" charset="0"/>
                  </a:rPr>
                  <a:t>Lava Tubes form as a result of volcanic activity. During an eruption basalt rock may be at 800</a:t>
                </a:r>
                <a14:m>
                  <m:oMath xmlns:m="http://schemas.openxmlformats.org/officeDocument/2006/math">
                    <m:r>
                      <a:rPr lang="en-GB" sz="1200" b="0" i="1" smtClean="0">
                        <a:solidFill>
                          <a:srgbClr val="17458F"/>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GB" sz="1200" b="0" i="0" smtClean="0">
                        <a:solidFill>
                          <a:srgbClr val="17458F"/>
                        </a:solidFill>
                        <a:latin typeface="Cambria Math" panose="02040503050406030204" pitchFamily="18" charset="0"/>
                        <a:ea typeface="Cambria Math" panose="02040503050406030204" pitchFamily="18" charset="0"/>
                        <a:cs typeface="Times New Roman" panose="02020603050405020304" pitchFamily="18" charset="0"/>
                      </a:rPr>
                      <m:t>c</m:t>
                    </m:r>
                  </m:oMath>
                </a14:m>
                <a:r>
                  <a:rPr lang="en-GB" sz="1200" dirty="0">
                    <a:solidFill>
                      <a:srgbClr val="17458F"/>
                    </a:solidFill>
                    <a:ea typeface="Calibri" panose="020F0502020204030204" pitchFamily="34" charset="0"/>
                    <a:cs typeface="Times New Roman" panose="02020603050405020304" pitchFamily="18" charset="0"/>
                  </a:rPr>
                  <a:t> forming the rocks and boulders of lava.  At 1200</a:t>
                </a:r>
                <a14:m>
                  <m:oMath xmlns:m="http://schemas.openxmlformats.org/officeDocument/2006/math">
                    <m:r>
                      <a:rPr lang="en-GB" sz="1200" b="0" i="1">
                        <a:solidFill>
                          <a:srgbClr val="17458F"/>
                        </a:solidFill>
                        <a:latin typeface="Cambria Math" panose="02040503050406030204" pitchFamily="18" charset="0"/>
                        <a:ea typeface="Cambria Math" panose="02040503050406030204" pitchFamily="18" charset="0"/>
                        <a:cs typeface="Times New Roman" panose="02020603050405020304" pitchFamily="18" charset="0"/>
                      </a:rPr>
                      <m:t>°</m:t>
                    </m:r>
                    <m:r>
                      <a:rPr lang="en-GB" sz="1200" b="0" i="1">
                        <a:solidFill>
                          <a:srgbClr val="17458F"/>
                        </a:solidFill>
                        <a:latin typeface="Cambria Math" panose="02040503050406030204" pitchFamily="18" charset="0"/>
                        <a:ea typeface="Cambria Math" panose="02040503050406030204" pitchFamily="18" charset="0"/>
                        <a:cs typeface="Times New Roman" panose="02020603050405020304" pitchFamily="18" charset="0"/>
                      </a:rPr>
                      <m:t>𝑐</m:t>
                    </m:r>
                  </m:oMath>
                </a14:m>
                <a:r>
                  <a:rPr lang="en-GB" sz="1200" dirty="0">
                    <a:solidFill>
                      <a:srgbClr val="17458F"/>
                    </a:solidFill>
                    <a:ea typeface="Calibri" panose="020F0502020204030204" pitchFamily="34" charset="0"/>
                    <a:cs typeface="Times New Roman" panose="02020603050405020304" pitchFamily="18" charset="0"/>
                  </a:rPr>
                  <a:t> the lava becomes liquid. Once in contact with cool air a crust forms and hardens. Inside the liquid lava still flows. When the eruption finishes the liquid lava continues to pour out leaving a hollow tube or cave. The tubes here are 17km long and second only to  larger caves in Hawaii.</a:t>
                </a:r>
              </a:p>
              <a:p>
                <a:pPr algn="just"/>
                <a:r>
                  <a:rPr lang="en-GB" sz="1200" dirty="0">
                    <a:solidFill>
                      <a:srgbClr val="17458F"/>
                    </a:solidFill>
                    <a:ea typeface="Calibri" panose="020F0502020204030204" pitchFamily="34" charset="0"/>
                    <a:cs typeface="Times New Roman" panose="02020603050405020304" pitchFamily="18" charset="0"/>
                  </a:rPr>
                  <a:t>Small groups can explore a section here in Tenerife</a:t>
                </a:r>
              </a:p>
              <a:p>
                <a:pPr algn="r"/>
                <a:r>
                  <a:rPr lang="en-GB" sz="1200" b="1" dirty="0">
                    <a:solidFill>
                      <a:srgbClr val="17458F"/>
                    </a:solidFill>
                    <a:ea typeface="Calibri" panose="020F0502020204030204" pitchFamily="34" charset="0"/>
                    <a:cs typeface="Times New Roman" panose="02020603050405020304" pitchFamily="18" charset="0"/>
                  </a:rPr>
                  <a:t>Mark</a:t>
                </a:r>
              </a:p>
            </p:txBody>
          </p:sp>
        </mc:Choice>
        <mc:Fallback xmlns="">
          <p:sp>
            <p:nvSpPr>
              <p:cNvPr id="10" name="TextBox 9">
                <a:extLst>
                  <a:ext uri="{FF2B5EF4-FFF2-40B4-BE49-F238E27FC236}">
                    <a16:creationId xmlns:a16="http://schemas.microsoft.com/office/drawing/2014/main" id="{8FB39510-0CD5-81DA-492E-3559A3EDBB4E}"/>
                  </a:ext>
                </a:extLst>
              </p:cNvPr>
              <p:cNvSpPr txBox="1">
                <a:spLocks noRot="1" noChangeAspect="1" noMove="1" noResize="1" noEditPoints="1" noAdjustHandles="1" noChangeArrowheads="1" noChangeShapeType="1" noTextEdit="1"/>
              </p:cNvSpPr>
              <p:nvPr/>
            </p:nvSpPr>
            <p:spPr>
              <a:xfrm>
                <a:off x="183488" y="546526"/>
                <a:ext cx="4680000" cy="1569660"/>
              </a:xfrm>
              <a:prstGeom prst="rect">
                <a:avLst/>
              </a:prstGeom>
              <a:blipFill>
                <a:blip r:embed="rId8"/>
                <a:stretch>
                  <a:fillRect t="-389" r="-130" b="-2335"/>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2704A626-46A0-358F-42EF-95467DDB8A1F}"/>
              </a:ext>
            </a:extLst>
          </p:cNvPr>
          <p:cNvSpPr txBox="1"/>
          <p:nvPr/>
        </p:nvSpPr>
        <p:spPr>
          <a:xfrm>
            <a:off x="192235" y="190534"/>
            <a:ext cx="4680000" cy="369332"/>
          </a:xfrm>
          <a:prstGeom prst="rect">
            <a:avLst/>
          </a:prstGeom>
          <a:noFill/>
        </p:spPr>
        <p:txBody>
          <a:bodyPr wrap="square">
            <a:spAutoFit/>
          </a:bodyPr>
          <a:lstStyle/>
          <a:p>
            <a:pPr algn="ctr"/>
            <a:r>
              <a:rPr lang="en-GB" b="1" dirty="0">
                <a:solidFill>
                  <a:schemeClr val="accent2">
                    <a:lumMod val="75000"/>
                  </a:schemeClr>
                </a:solidFill>
                <a:ea typeface="Calibri" panose="020F0502020204030204" pitchFamily="34" charset="0"/>
                <a:cs typeface="Times New Roman" panose="02020603050405020304" pitchFamily="18" charset="0"/>
              </a:rPr>
              <a:t>Cueva del Viento</a:t>
            </a:r>
          </a:p>
        </p:txBody>
      </p:sp>
    </p:spTree>
    <p:extLst>
      <p:ext uri="{BB962C8B-B14F-4D97-AF65-F5344CB8AC3E}">
        <p14:creationId xmlns:p14="http://schemas.microsoft.com/office/powerpoint/2010/main" val="1708844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26989-AFA8-8ED7-0491-647982C990CB}"/>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DDEA99E0-18A3-675B-E306-1C8FC812422C}"/>
              </a:ext>
            </a:extLst>
          </p:cNvPr>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a:extLst>
              <a:ext uri="{FF2B5EF4-FFF2-40B4-BE49-F238E27FC236}">
                <a16:creationId xmlns:a16="http://schemas.microsoft.com/office/drawing/2014/main" id="{2D451179-EB84-EF83-BD2C-46B2B3A5D739}"/>
              </a:ext>
            </a:extLst>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a:extLst>
              <a:ext uri="{FF2B5EF4-FFF2-40B4-BE49-F238E27FC236}">
                <a16:creationId xmlns:a16="http://schemas.microsoft.com/office/drawing/2014/main" id="{4B2EDEAC-8492-25A6-D28F-5525A5DE1A83}"/>
              </a:ext>
            </a:extLst>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a:extLst>
              <a:ext uri="{FF2B5EF4-FFF2-40B4-BE49-F238E27FC236}">
                <a16:creationId xmlns:a16="http://schemas.microsoft.com/office/drawing/2014/main" id="{DA9BEB2B-217C-21C3-5F9E-FB2484C08346}"/>
              </a:ext>
            </a:extLst>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a:extLst>
              <a:ext uri="{FF2B5EF4-FFF2-40B4-BE49-F238E27FC236}">
                <a16:creationId xmlns:a16="http://schemas.microsoft.com/office/drawing/2014/main" id="{4225E48B-7E27-C85A-1538-7C7C4F5CEECA}"/>
              </a:ext>
            </a:extLst>
          </p:cNvPr>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47ECB613-727D-4837-5F27-9717D290578C}"/>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E0C14010-EBCB-34B2-7821-2FC0268F1DF5}"/>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121FBA21-4CCC-3BF9-EB1F-A3E2DDF3FBEC}"/>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FF6B9A0F-E721-FE4F-EF3B-9426C00C23C9}"/>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C973FAF-5E47-0E29-A36A-7DFC1D057C19}"/>
              </a:ext>
            </a:extLst>
          </p:cNvPr>
          <p:cNvSpPr txBox="1"/>
          <p:nvPr/>
        </p:nvSpPr>
        <p:spPr>
          <a:xfrm>
            <a:off x="185006" y="509491"/>
            <a:ext cx="4680000" cy="6617196"/>
          </a:xfrm>
          <a:prstGeom prst="rect">
            <a:avLst/>
          </a:prstGeom>
          <a:noFill/>
        </p:spPr>
        <p:txBody>
          <a:bodyPr wrap="square">
            <a:spAutoFit/>
          </a:bodyPr>
          <a:lstStyle/>
          <a:p>
            <a:pPr algn="just">
              <a:buNone/>
            </a:pPr>
            <a:endParaRPr lang="en-GB" sz="400" dirty="0">
              <a:solidFill>
                <a:srgbClr val="17458F"/>
              </a:solidFill>
              <a:ea typeface="Calibri" panose="020F0502020204030204" pitchFamily="34" charset="0"/>
              <a:cs typeface="Times New Roman" panose="02020603050405020304" pitchFamily="18" charset="0"/>
            </a:endParaRPr>
          </a:p>
          <a:p>
            <a:pPr algn="just">
              <a:buNone/>
            </a:pPr>
            <a:r>
              <a:rPr lang="en-GB" sz="1200" dirty="0">
                <a:solidFill>
                  <a:srgbClr val="17458F"/>
                </a:solidFill>
                <a:ea typeface="Calibri" panose="020F0502020204030204" pitchFamily="34" charset="0"/>
                <a:cs typeface="Times New Roman" panose="02020603050405020304" pitchFamily="18" charset="0"/>
              </a:rPr>
              <a:t>Every so often an interesting boat with a story arrives in the harbour. On the 4th March, Weymouth Harbour was halted temporarily by the arrival of the classic gentleman’s yacht Jura 11, a 36.58m elegant motor vessel built in 1963, pirouetting to berth in front of the Harbour Master’s office. What caught our eye particularly was the fact that Jura 11 was flying the flag of the Cook Islands, a Pacific State, with a special understanding “free association” with New Zealand. We had seen this flag in New Zealand.  </a:t>
            </a:r>
          </a:p>
          <a:p>
            <a:pPr algn="just">
              <a:buNone/>
            </a:pPr>
            <a:r>
              <a:rPr lang="en-GB" sz="1200" dirty="0">
                <a:solidFill>
                  <a:srgbClr val="17458F"/>
                </a:solidFill>
                <a:ea typeface="Calibri" panose="020F0502020204030204" pitchFamily="34" charset="0"/>
                <a:cs typeface="Times New Roman" panose="02020603050405020304" pitchFamily="18" charset="0"/>
              </a:rPr>
              <a:t> </a:t>
            </a: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endParaRPr lang="en-GB" sz="1200" dirty="0">
              <a:solidFill>
                <a:srgbClr val="17458F"/>
              </a:solidFill>
              <a:ea typeface="Calibri" panose="020F0502020204030204" pitchFamily="34" charset="0"/>
              <a:cs typeface="Times New Roman" panose="02020603050405020304" pitchFamily="18" charset="0"/>
            </a:endParaRPr>
          </a:p>
          <a:p>
            <a:pPr algn="just">
              <a:buNone/>
            </a:pPr>
            <a:r>
              <a:rPr lang="en-GB" sz="1200" dirty="0">
                <a:solidFill>
                  <a:srgbClr val="17458F"/>
                </a:solidFill>
                <a:ea typeface="Calibri" panose="020F0502020204030204" pitchFamily="34" charset="0"/>
                <a:cs typeface="Times New Roman" panose="02020603050405020304" pitchFamily="18" charset="0"/>
              </a:rPr>
              <a:t>A little bit of research revealed Jura 11 is owned by Cameron McColl, who was born and raised in Scotland, he graduated from Edinburgh University with a BSc in electrical engineering.  Fresh out of university he emigrated to Australia where he helped develop the world’s first portable ultrasound scanner.  His subsequent career moves saw him work in engineering and marketing roles for a range of companies, before he founded the UK’s first computer-networked call centre and has been involved in the launching of at least three other multi-million-pound start-ups. </a:t>
            </a:r>
          </a:p>
          <a:p>
            <a:pPr algn="just">
              <a:buNone/>
            </a:pPr>
            <a:r>
              <a:rPr lang="en-GB" sz="1200" dirty="0">
                <a:solidFill>
                  <a:srgbClr val="17458F"/>
                </a:solidFill>
                <a:ea typeface="Calibri" panose="020F0502020204030204" pitchFamily="34" charset="0"/>
                <a:cs typeface="Times New Roman" panose="02020603050405020304" pitchFamily="18" charset="0"/>
              </a:rPr>
              <a:t> </a:t>
            </a:r>
          </a:p>
        </p:txBody>
      </p:sp>
      <p:pic>
        <p:nvPicPr>
          <p:cNvPr id="5" name="Picture 4" descr="A boat on the water&#10;&#10;AI-generated content may be incorrect.">
            <a:extLst>
              <a:ext uri="{FF2B5EF4-FFF2-40B4-BE49-F238E27FC236}">
                <a16:creationId xmlns:a16="http://schemas.microsoft.com/office/drawing/2014/main" id="{D64B3529-30EA-1E62-E5BC-9FB077741DDA}"/>
              </a:ext>
            </a:extLst>
          </p:cNvPr>
          <p:cNvPicPr>
            <a:picLocks noChangeAspect="1"/>
          </p:cNvPicPr>
          <p:nvPr/>
        </p:nvPicPr>
        <p:blipFill>
          <a:blip r:embed="rId5">
            <a:extLst>
              <a:ext uri="{28A0092B-C50C-407E-A947-70E740481C1C}">
                <a14:useLocalDpi xmlns:a14="http://schemas.microsoft.com/office/drawing/2010/main" val="0"/>
              </a:ext>
            </a:extLst>
          </a:blip>
          <a:srcRect t="4191" b="3414"/>
          <a:stretch/>
        </p:blipFill>
        <p:spPr>
          <a:xfrm>
            <a:off x="469005" y="2160038"/>
            <a:ext cx="4017726" cy="2784143"/>
          </a:xfrm>
          <a:prstGeom prst="rect">
            <a:avLst/>
          </a:prstGeom>
        </p:spPr>
      </p:pic>
      <p:pic>
        <p:nvPicPr>
          <p:cNvPr id="12" name="Picture 11" descr="A boat on the water&#10;&#10;AI-generated content may be incorrect.">
            <a:extLst>
              <a:ext uri="{FF2B5EF4-FFF2-40B4-BE49-F238E27FC236}">
                <a16:creationId xmlns:a16="http://schemas.microsoft.com/office/drawing/2014/main" id="{7545938B-D2A8-459C-E349-DA0C30B2D0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7461" y="328060"/>
            <a:ext cx="2880001" cy="2160000"/>
          </a:xfrm>
          <a:prstGeom prst="rect">
            <a:avLst/>
          </a:prstGeom>
        </p:spPr>
      </p:pic>
      <p:sp>
        <p:nvSpPr>
          <p:cNvPr id="16" name="TextBox 15">
            <a:extLst>
              <a:ext uri="{FF2B5EF4-FFF2-40B4-BE49-F238E27FC236}">
                <a16:creationId xmlns:a16="http://schemas.microsoft.com/office/drawing/2014/main" id="{02357A8A-346E-315E-6BF3-C5D1EB1BBA7A}"/>
              </a:ext>
            </a:extLst>
          </p:cNvPr>
          <p:cNvSpPr txBox="1"/>
          <p:nvPr/>
        </p:nvSpPr>
        <p:spPr>
          <a:xfrm>
            <a:off x="5040996" y="2353412"/>
            <a:ext cx="4680000" cy="4370427"/>
          </a:xfrm>
          <a:prstGeom prst="rect">
            <a:avLst/>
          </a:prstGeom>
          <a:noFill/>
        </p:spPr>
        <p:txBody>
          <a:bodyPr wrap="square">
            <a:spAutoFit/>
          </a:bodyPr>
          <a:lstStyle/>
          <a:p>
            <a:pPr algn="just">
              <a:buNone/>
            </a:pPr>
            <a:r>
              <a:rPr lang="en-GB" sz="1200" dirty="0">
                <a:solidFill>
                  <a:srgbClr val="17458F"/>
                </a:solidFill>
                <a:ea typeface="Calibri" panose="020F0502020204030204" pitchFamily="34" charset="0"/>
                <a:cs typeface="Times New Roman" panose="02020603050405020304" pitchFamily="18" charset="0"/>
              </a:rPr>
              <a:t> </a:t>
            </a:r>
          </a:p>
          <a:p>
            <a:pPr algn="just"/>
            <a:r>
              <a:rPr lang="en-GB" sz="1200" dirty="0">
                <a:solidFill>
                  <a:srgbClr val="17458F"/>
                </a:solidFill>
                <a:ea typeface="Calibri" panose="020F0502020204030204" pitchFamily="34" charset="0"/>
                <a:cs typeface="Times New Roman" panose="02020603050405020304" pitchFamily="18" charset="0"/>
              </a:rPr>
              <a:t>Constructed in a trawler style by Hall Russell in Aberdeen, Jura 11 was first owned by Hotel Cipriani as a party boat in Italy. It was then renamed with every new owner: the </a:t>
            </a:r>
            <a:r>
              <a:rPr lang="en-GB" sz="1200" dirty="0" err="1">
                <a:solidFill>
                  <a:srgbClr val="17458F"/>
                </a:solidFill>
                <a:ea typeface="Calibri" panose="020F0502020204030204" pitchFamily="34" charset="0"/>
                <a:cs typeface="Times New Roman" panose="02020603050405020304" pitchFamily="18" charset="0"/>
              </a:rPr>
              <a:t>Walanka</a:t>
            </a:r>
            <a:r>
              <a:rPr lang="en-GB" sz="1200" dirty="0">
                <a:solidFill>
                  <a:srgbClr val="17458F"/>
                </a:solidFill>
                <a:ea typeface="Calibri" panose="020F0502020204030204" pitchFamily="34" charset="0"/>
                <a:cs typeface="Times New Roman" panose="02020603050405020304" pitchFamily="18" charset="0"/>
              </a:rPr>
              <a:t>, then Gin Tonic, Miss Evie, Sea Crest, before being purchased by McColl in 2021, renaming it Jura11.  He sailed from Genoa to Rome, and then to Turkey, where an extensive refit took place at the Bodrum </a:t>
            </a:r>
            <a:r>
              <a:rPr lang="en-GB" sz="1200" dirty="0" err="1">
                <a:solidFill>
                  <a:srgbClr val="17458F"/>
                </a:solidFill>
                <a:ea typeface="Calibri" panose="020F0502020204030204" pitchFamily="34" charset="0"/>
                <a:cs typeface="Times New Roman" panose="02020603050405020304" pitchFamily="18" charset="0"/>
              </a:rPr>
              <a:t>Aganlar</a:t>
            </a:r>
            <a:r>
              <a:rPr lang="en-GB" sz="1200" dirty="0">
                <a:solidFill>
                  <a:srgbClr val="17458F"/>
                </a:solidFill>
                <a:ea typeface="Calibri" panose="020F0502020204030204" pitchFamily="34" charset="0"/>
                <a:cs typeface="Times New Roman" panose="02020603050405020304" pitchFamily="18" charset="0"/>
              </a:rPr>
              <a:t> shipyards over 11 months during lockdown. </a:t>
            </a:r>
          </a:p>
          <a:p>
            <a:pPr algn="just"/>
            <a:endParaRPr lang="en-GB" sz="400" dirty="0">
              <a:solidFill>
                <a:srgbClr val="17458F"/>
              </a:solidFill>
              <a:ea typeface="Calibri" panose="020F0502020204030204" pitchFamily="34" charset="0"/>
              <a:cs typeface="Times New Roman" panose="02020603050405020304" pitchFamily="18" charset="0"/>
            </a:endParaRPr>
          </a:p>
          <a:p>
            <a:pPr algn="just">
              <a:buNone/>
            </a:pPr>
            <a:r>
              <a:rPr lang="en-GB" sz="1200" dirty="0">
                <a:solidFill>
                  <a:srgbClr val="17458F"/>
                </a:solidFill>
                <a:ea typeface="Calibri" panose="020F0502020204030204" pitchFamily="34" charset="0"/>
                <a:cs typeface="Times New Roman" panose="02020603050405020304" pitchFamily="18" charset="0"/>
              </a:rPr>
              <a:t>Having sold off most of his businesses, McColl is now based in the British Virgin Islands, having developed the Nanny Cay marina complex with 320 slips, a 52 bedroom hotel, 32 town houses and 40 associated businesses. With Jura 11 relaunched in 2024, it’s steel hull and wooden rails gleam. It’s an ocean crossing vessel, with the capability to fuel oceanic crossings, due to its low stress engines that cruise at a stately 12 knots. She offers guest accommodation for up to 12, with 7 crew to ensure a relaxed luxury cruising experience. It is not listed for sale; Cameron McColl has spent much of time retirement cruising on Jura 11 around Britain, via the Caledonian Canal, then onto the Mediterranean, Suez Canal, and across to the Maldives before heading into the South Pacific.</a:t>
            </a:r>
          </a:p>
          <a:p>
            <a:pPr algn="just">
              <a:buNone/>
            </a:pPr>
            <a:r>
              <a:rPr lang="en-GB" sz="400" dirty="0">
                <a:solidFill>
                  <a:srgbClr val="17458F"/>
                </a:solidFill>
                <a:ea typeface="Calibri" panose="020F0502020204030204" pitchFamily="34" charset="0"/>
                <a:cs typeface="Times New Roman" panose="02020603050405020304" pitchFamily="18" charset="0"/>
              </a:rPr>
              <a:t> </a:t>
            </a:r>
          </a:p>
          <a:p>
            <a:pPr algn="just">
              <a:buNone/>
            </a:pPr>
            <a:r>
              <a:rPr lang="en-GB" sz="1200" dirty="0">
                <a:solidFill>
                  <a:srgbClr val="17458F"/>
                </a:solidFill>
                <a:ea typeface="Calibri" panose="020F0502020204030204" pitchFamily="34" charset="0"/>
                <a:cs typeface="Times New Roman" panose="02020603050405020304" pitchFamily="18" charset="0"/>
              </a:rPr>
              <a:t>It is now listed for charter: £65,000 a week, with crew.</a:t>
            </a:r>
          </a:p>
          <a:p>
            <a:pPr algn="just">
              <a:buNone/>
            </a:pPr>
            <a:r>
              <a:rPr lang="en-GB" sz="400" dirty="0">
                <a:solidFill>
                  <a:srgbClr val="17458F"/>
                </a:solidFill>
                <a:ea typeface="Calibri" panose="020F0502020204030204" pitchFamily="34" charset="0"/>
                <a:cs typeface="Times New Roman" panose="02020603050405020304" pitchFamily="18" charset="0"/>
              </a:rPr>
              <a:t> </a:t>
            </a:r>
          </a:p>
          <a:p>
            <a:pPr algn="just">
              <a:buNone/>
            </a:pPr>
            <a:r>
              <a:rPr lang="en-GB" sz="1200" dirty="0">
                <a:solidFill>
                  <a:srgbClr val="17458F"/>
                </a:solidFill>
                <a:ea typeface="Calibri" panose="020F0502020204030204" pitchFamily="34" charset="0"/>
                <a:cs typeface="Times New Roman" panose="02020603050405020304" pitchFamily="18" charset="0"/>
              </a:rPr>
              <a:t>Key reference: “Boats Internation” magazine                            </a:t>
            </a:r>
            <a:r>
              <a:rPr lang="en-GB" sz="1400" b="1" dirty="0">
                <a:solidFill>
                  <a:srgbClr val="17458F"/>
                </a:solidFill>
                <a:ea typeface="Calibri" panose="020F0502020204030204" pitchFamily="34" charset="0"/>
                <a:cs typeface="Times New Roman" panose="02020603050405020304" pitchFamily="18" charset="0"/>
              </a:rPr>
              <a:t>Elizabeth</a:t>
            </a:r>
          </a:p>
        </p:txBody>
      </p:sp>
      <p:sp>
        <p:nvSpPr>
          <p:cNvPr id="17" name="TextBox 16">
            <a:extLst>
              <a:ext uri="{FF2B5EF4-FFF2-40B4-BE49-F238E27FC236}">
                <a16:creationId xmlns:a16="http://schemas.microsoft.com/office/drawing/2014/main" id="{52D1FCB4-C3AB-5F8E-1800-DEC1D09F9D13}"/>
              </a:ext>
            </a:extLst>
          </p:cNvPr>
          <p:cNvSpPr txBox="1"/>
          <p:nvPr/>
        </p:nvSpPr>
        <p:spPr>
          <a:xfrm>
            <a:off x="113731" y="186110"/>
            <a:ext cx="4680000" cy="430887"/>
          </a:xfrm>
          <a:prstGeom prst="rect">
            <a:avLst/>
          </a:prstGeom>
          <a:noFill/>
        </p:spPr>
        <p:txBody>
          <a:bodyPr wrap="square">
            <a:spAutoFit/>
          </a:bodyPr>
          <a:lstStyle/>
          <a:p>
            <a:pPr algn="ctr">
              <a:buNone/>
            </a:pPr>
            <a:r>
              <a:rPr lang="en-GB" b="1" dirty="0">
                <a:solidFill>
                  <a:schemeClr val="accent2">
                    <a:lumMod val="75000"/>
                  </a:schemeClr>
                </a:solidFill>
                <a:ea typeface="Calibri" panose="020F0502020204030204" pitchFamily="34" charset="0"/>
                <a:cs typeface="Times New Roman" panose="02020603050405020304" pitchFamily="18" charset="0"/>
              </a:rPr>
              <a:t>Shipping News: Jura 11</a:t>
            </a:r>
          </a:p>
          <a:p>
            <a:pPr algn="just">
              <a:buNone/>
            </a:pPr>
            <a:r>
              <a:rPr lang="en-GB" sz="400" dirty="0">
                <a:solidFill>
                  <a:srgbClr val="17458F"/>
                </a:solidFill>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409640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30796-2DEF-98A8-424B-90375155C6C0}"/>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06EE320F-1B1B-F2A4-09CC-6B77907235D8}"/>
              </a:ext>
            </a:extLst>
          </p:cNvPr>
          <p:cNvSpPr txBox="1"/>
          <p:nvPr/>
        </p:nvSpPr>
        <p:spPr>
          <a:xfrm>
            <a:off x="4853135" y="177192"/>
            <a:ext cx="4680000" cy="707886"/>
          </a:xfrm>
          <a:prstGeom prst="rect">
            <a:avLst/>
          </a:prstGeom>
          <a:noFill/>
        </p:spPr>
        <p:txBody>
          <a:bodyPr wrap="square">
            <a:spAutoFit/>
          </a:bodyPr>
          <a:lstStyle/>
          <a:p>
            <a:pPr algn="ctr">
              <a:buNone/>
            </a:pPr>
            <a:r>
              <a:rPr lang="en-GB" b="1" dirty="0">
                <a:solidFill>
                  <a:schemeClr val="accent2">
                    <a:lumMod val="75000"/>
                  </a:schemeClr>
                </a:solidFill>
                <a:ea typeface="Calibri" panose="020F0502020204030204" pitchFamily="34" charset="0"/>
                <a:cs typeface="Times New Roman" panose="02020603050405020304" pitchFamily="18" charset="0"/>
              </a:rPr>
              <a:t>Bath Coach Trip</a:t>
            </a:r>
          </a:p>
          <a:p>
            <a:pPr algn="ctr">
              <a:buNone/>
            </a:pPr>
            <a:r>
              <a:rPr lang="en-GB" b="1" dirty="0">
                <a:solidFill>
                  <a:schemeClr val="accent2">
                    <a:lumMod val="75000"/>
                  </a:schemeClr>
                </a:solidFill>
                <a:ea typeface="Calibri" panose="020F0502020204030204" pitchFamily="34" charset="0"/>
                <a:cs typeface="Times New Roman" panose="02020603050405020304" pitchFamily="18" charset="0"/>
              </a:rPr>
              <a:t>Well done, Janet, another brilliant effort!</a:t>
            </a:r>
          </a:p>
          <a:p>
            <a:pPr algn="just">
              <a:buNone/>
            </a:pPr>
            <a:r>
              <a:rPr lang="en-GB" sz="400" dirty="0">
                <a:solidFill>
                  <a:srgbClr val="17458F"/>
                </a:solidFill>
                <a:ea typeface="Calibri" panose="020F0502020204030204" pitchFamily="34" charset="0"/>
                <a:cs typeface="Times New Roman" panose="02020603050405020304" pitchFamily="18" charset="0"/>
              </a:rPr>
              <a:t> </a:t>
            </a:r>
          </a:p>
        </p:txBody>
      </p:sp>
      <p:sp>
        <p:nvSpPr>
          <p:cNvPr id="8" name="TextBox 7">
            <a:extLst>
              <a:ext uri="{FF2B5EF4-FFF2-40B4-BE49-F238E27FC236}">
                <a16:creationId xmlns:a16="http://schemas.microsoft.com/office/drawing/2014/main" id="{6346C946-2EEF-3840-3726-CDC43A5E8830}"/>
              </a:ext>
            </a:extLst>
          </p:cNvPr>
          <p:cNvSpPr txBox="1"/>
          <p:nvPr/>
        </p:nvSpPr>
        <p:spPr>
          <a:xfrm>
            <a:off x="235684" y="149321"/>
            <a:ext cx="4680000" cy="4493538"/>
          </a:xfrm>
          <a:prstGeom prst="rect">
            <a:avLst/>
          </a:prstGeom>
          <a:noFill/>
        </p:spPr>
        <p:txBody>
          <a:bodyPr wrap="square">
            <a:spAutoFit/>
          </a:bodyPr>
          <a:lstStyle/>
          <a:p>
            <a:pPr algn="ctr"/>
            <a:r>
              <a:rPr lang="en-US" b="1" dirty="0">
                <a:solidFill>
                  <a:schemeClr val="accent2">
                    <a:lumMod val="75000"/>
                  </a:schemeClr>
                </a:solidFill>
                <a:ea typeface="Calibri" panose="020F0502020204030204" pitchFamily="34" charset="0"/>
                <a:cs typeface="Times New Roman" panose="02020603050405020304" pitchFamily="18" charset="0"/>
              </a:rPr>
              <a:t>Is the Isle of Portland a sinking ship?</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Our geology is reassuringly solid.</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If you look at the Island of Portland from the side, can you see it is tilting or dipping southwards? Should we be worried, you may well ask? Is the island sinking? Will the Bill slip into the sea, and the lighthouse gradually submerge under the waves? </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Probably not, as this Jurassic coastline is made up of layers of resistant limestones and clays tilted millions of years ago. This jaunty angle, or downward tilt was caused by a massive slow-motion crash, creating a ripple or folding action in the earth’s crust. The cause of the collision was due to the African and European plates moving towards each other.  This all happened very slowly, between 65 and 2.5 million years ago, however the earth’s crust and its plates are still moving, pressure is still building in this area, but not at the current rate of say, the San Andreas fault movement. </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It appears therefore that Portland is unlikely to experience earthquakes, or tilt further in our lifetime. Although, you never know. We did have an earthquake in 2012 off the Dorset Coast, epicentre Weymouth Bay, measuring 2 on the Richter Scale. This was thought to be due to the expansion of the Atlantic Ocean plates, pushing Europe to the east, impacting with Africa to the south. Although another explanation is that the quake could have been caused by a local submarine landslip.</a:t>
            </a:r>
          </a:p>
        </p:txBody>
      </p:sp>
      <p:sp>
        <p:nvSpPr>
          <p:cNvPr id="38" name="Rectangle 37">
            <a:extLst>
              <a:ext uri="{FF2B5EF4-FFF2-40B4-BE49-F238E27FC236}">
                <a16:creationId xmlns:a16="http://schemas.microsoft.com/office/drawing/2014/main" id="{536FDF2C-DD85-F915-7D5F-3A866A414F0E}"/>
              </a:ext>
            </a:extLst>
          </p:cNvPr>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a:extLst>
              <a:ext uri="{FF2B5EF4-FFF2-40B4-BE49-F238E27FC236}">
                <a16:creationId xmlns:a16="http://schemas.microsoft.com/office/drawing/2014/main" id="{F3F6EC82-F363-5CCD-DC82-97F34F109035}"/>
              </a:ext>
            </a:extLst>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a:extLst>
              <a:ext uri="{FF2B5EF4-FFF2-40B4-BE49-F238E27FC236}">
                <a16:creationId xmlns:a16="http://schemas.microsoft.com/office/drawing/2014/main" id="{5ECF961D-5F92-AEA6-9EF6-800A3A4BF4A1}"/>
              </a:ext>
            </a:extLst>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a:extLst>
              <a:ext uri="{FF2B5EF4-FFF2-40B4-BE49-F238E27FC236}">
                <a16:creationId xmlns:a16="http://schemas.microsoft.com/office/drawing/2014/main" id="{6C5B4136-E6F6-5471-90FF-3E7EB6F649A6}"/>
              </a:ext>
            </a:extLst>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a:extLst>
              <a:ext uri="{FF2B5EF4-FFF2-40B4-BE49-F238E27FC236}">
                <a16:creationId xmlns:a16="http://schemas.microsoft.com/office/drawing/2014/main" id="{517F9D43-AF56-BDA7-6B70-F71D3BB0B9C9}"/>
              </a:ext>
            </a:extLst>
          </p:cNvPr>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A865C406-4339-699F-EA5D-5AD1D84FC550}"/>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70F865C8-DA6A-D78E-F183-2D49D7619DDA}"/>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1FB85F3A-DD3C-FCB2-1551-493B13EBF6E2}"/>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C9BF5EAC-80AC-4F2C-EAB9-CD9BF3E3DCCE}"/>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colorful background with white text&#10;&#10;AI-generated content may be incorrect.">
            <a:extLst>
              <a:ext uri="{FF2B5EF4-FFF2-40B4-BE49-F238E27FC236}">
                <a16:creationId xmlns:a16="http://schemas.microsoft.com/office/drawing/2014/main" id="{1A320ECF-30C9-C375-FF63-478BA83CE1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627" y="985124"/>
            <a:ext cx="4118171" cy="2680790"/>
          </a:xfrm>
          <a:prstGeom prst="rect">
            <a:avLst/>
          </a:prstGeom>
        </p:spPr>
      </p:pic>
      <p:pic>
        <p:nvPicPr>
          <p:cNvPr id="6" name="Picture 5" descr="page7image3593270400">
            <a:extLst>
              <a:ext uri="{FF2B5EF4-FFF2-40B4-BE49-F238E27FC236}">
                <a16:creationId xmlns:a16="http://schemas.microsoft.com/office/drawing/2014/main" id="{2D19CB24-400A-F714-8B48-F675A519A01C}"/>
              </a:ext>
            </a:extLst>
          </p:cNvPr>
          <p:cNvPicPr>
            <a:picLocks noChangeAspect="1"/>
          </p:cNvPicPr>
          <p:nvPr/>
        </p:nvPicPr>
        <p:blipFill>
          <a:blip r:embed="rId6">
            <a:extLst>
              <a:ext uri="{28A0092B-C50C-407E-A947-70E740481C1C}">
                <a14:useLocalDpi xmlns:a14="http://schemas.microsoft.com/office/drawing/2010/main" val="0"/>
              </a:ext>
            </a:extLst>
          </a:blip>
          <a:srcRect t="16514" b="10554"/>
          <a:stretch/>
        </p:blipFill>
        <p:spPr bwMode="auto">
          <a:xfrm>
            <a:off x="431017" y="4552788"/>
            <a:ext cx="3977099" cy="1568973"/>
          </a:xfrm>
          <a:prstGeom prst="rect">
            <a:avLst/>
          </a:prstGeom>
          <a:noFill/>
          <a:ln>
            <a:noFill/>
          </a:ln>
        </p:spPr>
      </p:pic>
      <p:sp>
        <p:nvSpPr>
          <p:cNvPr id="10" name="TextBox 9">
            <a:extLst>
              <a:ext uri="{FF2B5EF4-FFF2-40B4-BE49-F238E27FC236}">
                <a16:creationId xmlns:a16="http://schemas.microsoft.com/office/drawing/2014/main" id="{EA75B619-57DC-0297-87AB-8699EC9D03E6}"/>
              </a:ext>
            </a:extLst>
          </p:cNvPr>
          <p:cNvSpPr txBox="1"/>
          <p:nvPr/>
        </p:nvSpPr>
        <p:spPr>
          <a:xfrm>
            <a:off x="81372" y="6088060"/>
            <a:ext cx="4680000" cy="584775"/>
          </a:xfrm>
          <a:prstGeom prst="rect">
            <a:avLst/>
          </a:prstGeom>
          <a:noFill/>
        </p:spPr>
        <p:txBody>
          <a:bodyPr wrap="square">
            <a:spAutoFit/>
          </a:bodyPr>
          <a:lstStyle/>
          <a:p>
            <a:pPr algn="ctr"/>
            <a:r>
              <a:rPr lang="en-GB" sz="1000" dirty="0">
                <a:solidFill>
                  <a:srgbClr val="17458F"/>
                </a:solidFill>
                <a:ea typeface="Calibri" panose="020F0502020204030204" pitchFamily="34" charset="0"/>
                <a:cs typeface="Times New Roman" panose="02020603050405020304" pitchFamily="18" charset="0"/>
              </a:rPr>
              <a:t>With thanks to Mark Godden (Albion Stone) for providing this simplified cross section through the Isle of Portland. </a:t>
            </a:r>
          </a:p>
          <a:p>
            <a:pPr algn="r"/>
            <a:r>
              <a:rPr lang="en-US" sz="1200" b="1" dirty="0">
                <a:solidFill>
                  <a:srgbClr val="17458F"/>
                </a:solidFill>
                <a:ea typeface="Calibri" panose="020F0502020204030204" pitchFamily="34" charset="0"/>
                <a:cs typeface="Times New Roman" panose="02020603050405020304" pitchFamily="18" charset="0"/>
              </a:rPr>
              <a:t>Elizabeth Campbell</a:t>
            </a:r>
          </a:p>
        </p:txBody>
      </p:sp>
      <p:sp>
        <p:nvSpPr>
          <p:cNvPr id="13" name="TextBox 12">
            <a:extLst>
              <a:ext uri="{FF2B5EF4-FFF2-40B4-BE49-F238E27FC236}">
                <a16:creationId xmlns:a16="http://schemas.microsoft.com/office/drawing/2014/main" id="{AEE81422-FF48-AB5C-772C-919DF79A85DA}"/>
              </a:ext>
            </a:extLst>
          </p:cNvPr>
          <p:cNvSpPr txBox="1"/>
          <p:nvPr/>
        </p:nvSpPr>
        <p:spPr>
          <a:xfrm>
            <a:off x="5031712" y="5040357"/>
            <a:ext cx="4680000" cy="984885"/>
          </a:xfrm>
          <a:prstGeom prst="rect">
            <a:avLst/>
          </a:prstGeom>
          <a:noFill/>
        </p:spPr>
        <p:txBody>
          <a:bodyPr wrap="square">
            <a:spAutoFit/>
          </a:bodyPr>
          <a:lstStyle/>
          <a:p>
            <a:pPr algn="ctr">
              <a:buNone/>
            </a:pPr>
            <a:r>
              <a:rPr lang="en-GB" b="1" dirty="0">
                <a:solidFill>
                  <a:schemeClr val="accent2">
                    <a:lumMod val="75000"/>
                  </a:schemeClr>
                </a:solidFill>
                <a:ea typeface="Calibri" panose="020F0502020204030204" pitchFamily="34" charset="0"/>
                <a:cs typeface="Times New Roman" panose="02020603050405020304" pitchFamily="18" charset="0"/>
              </a:rPr>
              <a:t>Tabletop Sale for Read Easy</a:t>
            </a:r>
          </a:p>
          <a:p>
            <a:pPr algn="ctr">
              <a:buNone/>
            </a:pPr>
            <a:r>
              <a:rPr lang="en-GB" b="1" dirty="0">
                <a:solidFill>
                  <a:schemeClr val="accent2">
                    <a:lumMod val="75000"/>
                  </a:schemeClr>
                </a:solidFill>
                <a:ea typeface="Calibri" panose="020F0502020204030204" pitchFamily="34" charset="0"/>
                <a:cs typeface="Times New Roman" panose="02020603050405020304" pitchFamily="18" charset="0"/>
              </a:rPr>
              <a:t>Raised £300</a:t>
            </a:r>
          </a:p>
          <a:p>
            <a:pPr algn="ctr">
              <a:buNone/>
            </a:pPr>
            <a:r>
              <a:rPr lang="en-GB" b="1" dirty="0">
                <a:solidFill>
                  <a:schemeClr val="accent2">
                    <a:lumMod val="75000"/>
                  </a:schemeClr>
                </a:solidFill>
                <a:ea typeface="Calibri" panose="020F0502020204030204" pitchFamily="34" charset="0"/>
                <a:cs typeface="Times New Roman" panose="02020603050405020304" pitchFamily="18" charset="0"/>
              </a:rPr>
              <a:t>Well done, everyone!</a:t>
            </a:r>
          </a:p>
          <a:p>
            <a:pPr algn="just">
              <a:buNone/>
            </a:pPr>
            <a:r>
              <a:rPr lang="en-GB" sz="400" dirty="0">
                <a:solidFill>
                  <a:srgbClr val="17458F"/>
                </a:solidFill>
                <a:ea typeface="Calibri" panose="020F0502020204030204" pitchFamily="34" charset="0"/>
                <a:cs typeface="Times New Roman" panose="02020603050405020304" pitchFamily="18" charset="0"/>
              </a:rPr>
              <a:t> </a:t>
            </a:r>
          </a:p>
        </p:txBody>
      </p:sp>
      <p:sp>
        <p:nvSpPr>
          <p:cNvPr id="15" name="TextBox 14">
            <a:extLst>
              <a:ext uri="{FF2B5EF4-FFF2-40B4-BE49-F238E27FC236}">
                <a16:creationId xmlns:a16="http://schemas.microsoft.com/office/drawing/2014/main" id="{6DA563D2-35DD-9707-9ABB-928FECD3C520}"/>
              </a:ext>
            </a:extLst>
          </p:cNvPr>
          <p:cNvSpPr txBox="1"/>
          <p:nvPr/>
        </p:nvSpPr>
        <p:spPr>
          <a:xfrm>
            <a:off x="5031712" y="6226558"/>
            <a:ext cx="4680000" cy="307777"/>
          </a:xfrm>
          <a:prstGeom prst="rect">
            <a:avLst/>
          </a:prstGeom>
          <a:noFill/>
        </p:spPr>
        <p:txBody>
          <a:bodyPr wrap="square">
            <a:spAutoFit/>
          </a:bodyPr>
          <a:lstStyle/>
          <a:p>
            <a:pPr algn="ctr"/>
            <a:r>
              <a:rPr lang="en-US" sz="1400" dirty="0">
                <a:solidFill>
                  <a:srgbClr val="17458F"/>
                </a:solidFill>
                <a:ea typeface="Calibri" panose="020F0502020204030204" pitchFamily="34" charset="0"/>
                <a:cs typeface="Times New Roman" panose="02020603050405020304" pitchFamily="18" charset="0"/>
              </a:rPr>
              <a:t>12th April will be for Portland Youth Council/ICA</a:t>
            </a:r>
            <a:endParaRPr lang="en-GB" sz="1400" dirty="0">
              <a:solidFill>
                <a:srgbClr val="17458F"/>
              </a:solidFill>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0AE5EFCD-C685-56A8-CE0F-F9B92A69D4D0}"/>
              </a:ext>
            </a:extLst>
          </p:cNvPr>
          <p:cNvPicPr>
            <a:picLocks noChangeAspect="1"/>
          </p:cNvPicPr>
          <p:nvPr/>
        </p:nvPicPr>
        <p:blipFill>
          <a:blip r:embed="rId7"/>
          <a:stretch>
            <a:fillRect/>
          </a:stretch>
        </p:blipFill>
        <p:spPr>
          <a:xfrm>
            <a:off x="7127035" y="4091042"/>
            <a:ext cx="2239929" cy="628876"/>
          </a:xfrm>
          <a:prstGeom prst="rect">
            <a:avLst/>
          </a:prstGeom>
        </p:spPr>
      </p:pic>
      <p:pic>
        <p:nvPicPr>
          <p:cNvPr id="19" name="Picture 18" descr="Text&#10;&#10;Description automatically generated">
            <a:extLst>
              <a:ext uri="{FF2B5EF4-FFF2-40B4-BE49-F238E27FC236}">
                <a16:creationId xmlns:a16="http://schemas.microsoft.com/office/drawing/2014/main" id="{03787F58-E084-0CF5-313D-919E7A5E1B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6900" y="4076010"/>
            <a:ext cx="1570135" cy="717562"/>
          </a:xfrm>
          <a:prstGeom prst="rect">
            <a:avLst/>
          </a:prstGeom>
        </p:spPr>
      </p:pic>
      <p:cxnSp>
        <p:nvCxnSpPr>
          <p:cNvPr id="20" name="Straight Connector 19">
            <a:extLst>
              <a:ext uri="{FF2B5EF4-FFF2-40B4-BE49-F238E27FC236}">
                <a16:creationId xmlns:a16="http://schemas.microsoft.com/office/drawing/2014/main" id="{D3822332-5423-7B30-A483-FABA46651CD8}"/>
              </a:ext>
            </a:extLst>
          </p:cNvPr>
          <p:cNvCxnSpPr>
            <a:cxnSpLocks/>
          </p:cNvCxnSpPr>
          <p:nvPr/>
        </p:nvCxnSpPr>
        <p:spPr>
          <a:xfrm>
            <a:off x="7190869" y="4076010"/>
            <a:ext cx="0" cy="629759"/>
          </a:xfrm>
          <a:prstGeom prst="line">
            <a:avLst/>
          </a:prstGeom>
          <a:ln>
            <a:solidFill>
              <a:schemeClr val="bg2">
                <a:lumMod val="5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74305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0FB42-5499-A4E3-5F5C-59EB74BD6F75}"/>
            </a:ext>
          </a:extLst>
        </p:cNvPr>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id="{5AE3C8C5-C1EA-46EC-8896-ADE71F7E5643}"/>
              </a:ext>
            </a:extLst>
          </p:cNvPr>
          <p:cNvSpPr/>
          <p:nvPr/>
        </p:nvSpPr>
        <p:spPr>
          <a:xfrm>
            <a:off x="7084268" y="5375822"/>
            <a:ext cx="1026215" cy="246270"/>
          </a:xfrm>
          <a:prstGeom prst="flowChartAlternateProcess">
            <a:avLst/>
          </a:prstGeom>
          <a:solidFill>
            <a:srgbClr val="E776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5629B27A-9E46-204C-B3D0-352A76BEE938}"/>
              </a:ext>
            </a:extLst>
          </p:cNvPr>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a:extLst>
              <a:ext uri="{FF2B5EF4-FFF2-40B4-BE49-F238E27FC236}">
                <a16:creationId xmlns:a16="http://schemas.microsoft.com/office/drawing/2014/main" id="{E07A0B56-4DDE-5A15-AC61-9B027DC3DA0F}"/>
              </a:ext>
            </a:extLst>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a:extLst>
              <a:ext uri="{FF2B5EF4-FFF2-40B4-BE49-F238E27FC236}">
                <a16:creationId xmlns:a16="http://schemas.microsoft.com/office/drawing/2014/main" id="{D77F5661-8E14-48A6-439E-BB9F777E85B4}"/>
              </a:ext>
            </a:extLst>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a:extLst>
              <a:ext uri="{FF2B5EF4-FFF2-40B4-BE49-F238E27FC236}">
                <a16:creationId xmlns:a16="http://schemas.microsoft.com/office/drawing/2014/main" id="{B4B357AF-DC1E-24D9-ACF8-8E277362EE70}"/>
              </a:ext>
            </a:extLst>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a:extLst>
              <a:ext uri="{FF2B5EF4-FFF2-40B4-BE49-F238E27FC236}">
                <a16:creationId xmlns:a16="http://schemas.microsoft.com/office/drawing/2014/main" id="{0D35C3C1-784F-1F97-2F66-8068EBBEDCA5}"/>
              </a:ext>
            </a:extLst>
          </p:cNvPr>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FB20A9E5-168F-005F-79DB-5E24F20A2B93}"/>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5ADE685E-F580-1EC1-98DB-050A044624B9}"/>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55E0E328-AC65-D18F-346E-840D9AC5C6BA}"/>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800F605D-BBAA-BA1B-7267-275699E2DD1C}"/>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descr="A close-up of a logo&#10;&#10;AI-generated content may be incorrect.">
            <a:extLst>
              <a:ext uri="{FF2B5EF4-FFF2-40B4-BE49-F238E27FC236}">
                <a16:creationId xmlns:a16="http://schemas.microsoft.com/office/drawing/2014/main" id="{87D553AB-1E0A-6626-B53F-220F2EED5D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760" y="197565"/>
            <a:ext cx="3103091" cy="6651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A building with many windows&#10;&#10;AI-generated content may be incorrect.">
            <a:extLst>
              <a:ext uri="{FF2B5EF4-FFF2-40B4-BE49-F238E27FC236}">
                <a16:creationId xmlns:a16="http://schemas.microsoft.com/office/drawing/2014/main" id="{45481FD6-3F4A-F1EE-046F-2B299AD25C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368"/>
          <a:stretch/>
        </p:blipFill>
        <p:spPr bwMode="auto">
          <a:xfrm>
            <a:off x="387305" y="2694271"/>
            <a:ext cx="2240397" cy="147544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06D2CC6A-9FEC-399A-3D0A-F87595E73AA6}"/>
              </a:ext>
            </a:extLst>
          </p:cNvPr>
          <p:cNvSpPr>
            <a:spLocks noChangeArrowheads="1"/>
          </p:cNvSpPr>
          <p:nvPr/>
        </p:nvSpPr>
        <p:spPr bwMode="auto">
          <a:xfrm>
            <a:off x="290313" y="955515"/>
            <a:ext cx="46626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ctr" fontAlgn="base">
              <a:lnSpc>
                <a:spcPct val="100000"/>
              </a:lnSpc>
              <a:spcBef>
                <a:spcPct val="0"/>
              </a:spcBef>
              <a:spcAft>
                <a:spcPct val="0"/>
              </a:spcAft>
              <a:buClrTx/>
              <a:buSzTx/>
              <a:tabLst/>
            </a:pPr>
            <a:r>
              <a:rPr lang="en-GB" altLang="en-US" b="1" dirty="0">
                <a:solidFill>
                  <a:schemeClr val="accent2">
                    <a:lumMod val="75000"/>
                  </a:schemeClr>
                </a:solidFill>
                <a:ea typeface="Calibri" panose="020F0502020204030204" pitchFamily="34" charset="0"/>
                <a:cs typeface="Times New Roman" panose="02020603050405020304" pitchFamily="18" charset="0"/>
              </a:rPr>
              <a:t>What Do Rotarians Do?</a:t>
            </a:r>
            <a:br>
              <a:rPr lang="en-GB" altLang="en-US" sz="1200" dirty="0">
                <a:solidFill>
                  <a:srgbClr val="17458F"/>
                </a:solidFill>
                <a:ea typeface="Calibri" panose="020F0502020204030204" pitchFamily="34" charset="0"/>
                <a:cs typeface="Times New Roman" panose="02020603050405020304" pitchFamily="18" charset="0"/>
              </a:rPr>
            </a:b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5">
            <a:extLst>
              <a:ext uri="{FF2B5EF4-FFF2-40B4-BE49-F238E27FC236}">
                <a16:creationId xmlns:a16="http://schemas.microsoft.com/office/drawing/2014/main" id="{3C45720A-A6EF-9023-6E98-1E7FD7FC38DC}"/>
              </a:ext>
            </a:extLst>
          </p:cNvPr>
          <p:cNvSpPr>
            <a:spLocks noChangeArrowheads="1"/>
          </p:cNvSpPr>
          <p:nvPr/>
        </p:nvSpPr>
        <p:spPr bwMode="auto">
          <a:xfrm>
            <a:off x="263796" y="4296446"/>
            <a:ext cx="4662687"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0" algn="ctr" fontAlgn="base">
              <a:spcBef>
                <a:spcPct val="0"/>
              </a:spcBef>
              <a:spcAft>
                <a:spcPct val="0"/>
              </a:spcAft>
              <a:buFontTx/>
              <a:buNone/>
            </a:pPr>
            <a:r>
              <a:rPr lang="en-GB" altLang="en-US" sz="1400" dirty="0">
                <a:solidFill>
                  <a:srgbClr val="17458F"/>
                </a:solidFill>
                <a:ea typeface="Calibri" panose="020F0502020204030204" pitchFamily="34" charset="0"/>
                <a:cs typeface="Times New Roman" panose="02020603050405020304" pitchFamily="18" charset="0"/>
              </a:rPr>
              <a:t>Presentations to show our work</a:t>
            </a:r>
          </a:p>
          <a:p>
            <a:pPr indent="0" algn="ctr" fontAlgn="base">
              <a:spcBef>
                <a:spcPct val="0"/>
              </a:spcBef>
              <a:spcAft>
                <a:spcPct val="0"/>
              </a:spcAft>
              <a:buFontTx/>
              <a:buNone/>
            </a:pPr>
            <a:endParaRPr lang="en-GB" altLang="en-US" sz="400" dirty="0">
              <a:solidFill>
                <a:srgbClr val="17458F"/>
              </a:solidFill>
              <a:ea typeface="Calibri" panose="020F0502020204030204" pitchFamily="34" charset="0"/>
              <a:cs typeface="Times New Roman" panose="02020603050405020304" pitchFamily="18" charset="0"/>
            </a:endParaRPr>
          </a:p>
          <a:p>
            <a:pPr indent="0" algn="ctr" fontAlgn="base">
              <a:spcBef>
                <a:spcPct val="0"/>
              </a:spcBef>
              <a:spcAft>
                <a:spcPct val="0"/>
              </a:spcAft>
              <a:buFontTx/>
              <a:buNone/>
            </a:pPr>
            <a:r>
              <a:rPr lang="en-GB" altLang="en-US" sz="1400" dirty="0">
                <a:solidFill>
                  <a:srgbClr val="17458F"/>
                </a:solidFill>
                <a:ea typeface="Calibri" panose="020F0502020204030204" pitchFamily="34" charset="0"/>
                <a:cs typeface="Times New Roman" panose="02020603050405020304" pitchFamily="18" charset="0"/>
              </a:rPr>
              <a:t>A glass (or two) of wine and Canapés</a:t>
            </a:r>
          </a:p>
          <a:p>
            <a:pPr indent="0" algn="ctr" fontAlgn="base">
              <a:spcBef>
                <a:spcPct val="0"/>
              </a:spcBef>
              <a:spcAft>
                <a:spcPct val="0"/>
              </a:spcAft>
              <a:buFontTx/>
              <a:buNone/>
            </a:pPr>
            <a:endParaRPr lang="en-GB" altLang="en-US" sz="400" dirty="0">
              <a:solidFill>
                <a:srgbClr val="17458F"/>
              </a:solidFill>
              <a:ea typeface="Calibri" panose="020F0502020204030204" pitchFamily="34" charset="0"/>
              <a:cs typeface="Times New Roman" panose="02020603050405020304" pitchFamily="18" charset="0"/>
            </a:endParaRPr>
          </a:p>
          <a:p>
            <a:pPr indent="0" algn="ctr" fontAlgn="base">
              <a:spcBef>
                <a:spcPct val="0"/>
              </a:spcBef>
              <a:spcAft>
                <a:spcPct val="0"/>
              </a:spcAft>
              <a:buFontTx/>
              <a:buNone/>
            </a:pPr>
            <a:r>
              <a:rPr lang="en-GB" altLang="en-US" sz="1400" dirty="0">
                <a:solidFill>
                  <a:srgbClr val="17458F"/>
                </a:solidFill>
                <a:ea typeface="Calibri" panose="020F0502020204030204" pitchFamily="34" charset="0"/>
                <a:cs typeface="Times New Roman" panose="02020603050405020304" pitchFamily="18" charset="0"/>
              </a:rPr>
              <a:t>Plus, the opportunity to meet the Portland Rotarians and learn what we are doing locally, and in the International Community. </a:t>
            </a:r>
          </a:p>
          <a:p>
            <a:pPr indent="0" algn="ctr" fontAlgn="base">
              <a:spcBef>
                <a:spcPct val="0"/>
              </a:spcBef>
              <a:spcAft>
                <a:spcPct val="0"/>
              </a:spcAft>
              <a:buFontTx/>
              <a:buNone/>
            </a:pPr>
            <a:endParaRPr lang="en-GB" altLang="en-US" sz="400" dirty="0">
              <a:solidFill>
                <a:srgbClr val="17458F"/>
              </a:solidFill>
              <a:ea typeface="Calibri" panose="020F0502020204030204" pitchFamily="34" charset="0"/>
              <a:cs typeface="Times New Roman" panose="02020603050405020304" pitchFamily="18" charset="0"/>
            </a:endParaRPr>
          </a:p>
          <a:p>
            <a:pPr indent="0" algn="ctr" fontAlgn="base">
              <a:spcBef>
                <a:spcPct val="0"/>
              </a:spcBef>
              <a:spcAft>
                <a:spcPct val="0"/>
              </a:spcAft>
              <a:buFontTx/>
              <a:buNone/>
            </a:pPr>
            <a:r>
              <a:rPr lang="en-GB" altLang="en-US" sz="1400" dirty="0">
                <a:solidFill>
                  <a:srgbClr val="17458F"/>
                </a:solidFill>
                <a:ea typeface="Calibri" panose="020F0502020204030204" pitchFamily="34" charset="0"/>
                <a:cs typeface="Times New Roman" panose="02020603050405020304" pitchFamily="18" charset="0"/>
              </a:rPr>
              <a:t>R.S.V.P. please to Keith Barnard-Jones (kbeejay13@gmail.com) to help us with numbers for catering.</a:t>
            </a:r>
          </a:p>
          <a:p>
            <a:pPr indent="0" algn="ctr" fontAlgn="base">
              <a:spcBef>
                <a:spcPct val="0"/>
              </a:spcBef>
              <a:spcAft>
                <a:spcPct val="0"/>
              </a:spcAft>
              <a:buFontTx/>
              <a:buNone/>
            </a:pPr>
            <a:r>
              <a:rPr lang="en-GB" altLang="en-US" sz="1400" dirty="0">
                <a:solidFill>
                  <a:srgbClr val="17458F"/>
                </a:solidFill>
                <a:ea typeface="Calibri" panose="020F0502020204030204" pitchFamily="34" charset="0"/>
                <a:cs typeface="Times New Roman" panose="02020603050405020304" pitchFamily="18" charset="0"/>
              </a:rPr>
              <a:t>We look forward to seeing you in April.</a:t>
            </a:r>
          </a:p>
          <a:p>
            <a:pPr indent="0" algn="ctr" fontAlgn="base">
              <a:spcBef>
                <a:spcPct val="0"/>
              </a:spcBef>
              <a:spcAft>
                <a:spcPct val="0"/>
              </a:spcAft>
              <a:buFontTx/>
              <a:buNone/>
            </a:pPr>
            <a:endParaRPr lang="en-GB" altLang="en-US" sz="400" dirty="0">
              <a:solidFill>
                <a:srgbClr val="17458F"/>
              </a:solidFill>
              <a:ea typeface="Calibri" panose="020F0502020204030204" pitchFamily="34" charset="0"/>
              <a:cs typeface="Times New Roman" panose="02020603050405020304" pitchFamily="18" charset="0"/>
            </a:endParaRPr>
          </a:p>
          <a:p>
            <a:pPr indent="0" algn="ctr" fontAlgn="base">
              <a:spcBef>
                <a:spcPct val="0"/>
              </a:spcBef>
              <a:spcAft>
                <a:spcPct val="0"/>
              </a:spcAft>
              <a:buFontTx/>
              <a:buNone/>
            </a:pPr>
            <a:r>
              <a:rPr lang="en-GB" altLang="en-US" b="1" dirty="0">
                <a:solidFill>
                  <a:schemeClr val="accent2">
                    <a:lumMod val="75000"/>
                  </a:schemeClr>
                </a:solidFill>
                <a:ea typeface="Calibri" panose="020F0502020204030204" pitchFamily="34" charset="0"/>
                <a:cs typeface="Times New Roman" panose="02020603050405020304" pitchFamily="18" charset="0"/>
              </a:rPr>
              <a:t>Any friends you know that might like to come?</a:t>
            </a:r>
          </a:p>
        </p:txBody>
      </p:sp>
      <p:sp>
        <p:nvSpPr>
          <p:cNvPr id="13" name="Rectangle 4">
            <a:extLst>
              <a:ext uri="{FF2B5EF4-FFF2-40B4-BE49-F238E27FC236}">
                <a16:creationId xmlns:a16="http://schemas.microsoft.com/office/drawing/2014/main" id="{78AC6665-A1DB-C0ED-6EFA-DB7E5249A3D5}"/>
              </a:ext>
            </a:extLst>
          </p:cNvPr>
          <p:cNvSpPr>
            <a:spLocks noChangeArrowheads="1"/>
          </p:cNvSpPr>
          <p:nvPr/>
        </p:nvSpPr>
        <p:spPr bwMode="auto">
          <a:xfrm>
            <a:off x="316831" y="1294577"/>
            <a:ext cx="466268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ctr" fontAlgn="base">
              <a:lnSpc>
                <a:spcPct val="100000"/>
              </a:lnSpc>
              <a:spcBef>
                <a:spcPct val="0"/>
              </a:spcBef>
              <a:spcAft>
                <a:spcPct val="0"/>
              </a:spcAft>
              <a:buClrTx/>
              <a:buSzTx/>
              <a:tabLst/>
            </a:pPr>
            <a:r>
              <a:rPr lang="en-GB" altLang="en-US" sz="1400" b="1" dirty="0">
                <a:solidFill>
                  <a:srgbClr val="17458F"/>
                </a:solidFill>
                <a:ea typeface="Calibri" panose="020F0502020204030204" pitchFamily="34" charset="0"/>
                <a:cs typeface="Times New Roman" panose="02020603050405020304" pitchFamily="18" charset="0"/>
              </a:rPr>
              <a:t>Come and find out!</a:t>
            </a:r>
          </a:p>
          <a:p>
            <a:pPr marR="0" lvl="0" algn="ctr" fontAlgn="base">
              <a:lnSpc>
                <a:spcPct val="100000"/>
              </a:lnSpc>
              <a:spcBef>
                <a:spcPct val="0"/>
              </a:spcBef>
              <a:spcAft>
                <a:spcPct val="0"/>
              </a:spcAft>
              <a:buClrTx/>
              <a:buSzTx/>
              <a:tabLst/>
            </a:pPr>
            <a:endParaRPr lang="en-GB" altLang="en-US" sz="400" b="1" dirty="0">
              <a:solidFill>
                <a:srgbClr val="17458F"/>
              </a:solidFill>
              <a:ea typeface="Calibri" panose="020F0502020204030204" pitchFamily="34" charset="0"/>
              <a:cs typeface="Times New Roman" panose="02020603050405020304" pitchFamily="18" charset="0"/>
            </a:endParaRPr>
          </a:p>
          <a:p>
            <a:pPr marR="0" lvl="0" algn="ctr" fontAlgn="base">
              <a:lnSpc>
                <a:spcPct val="100000"/>
              </a:lnSpc>
              <a:spcBef>
                <a:spcPct val="0"/>
              </a:spcBef>
              <a:spcAft>
                <a:spcPct val="0"/>
              </a:spcAft>
              <a:buClrTx/>
              <a:buSzTx/>
              <a:tabLst/>
            </a:pPr>
            <a:r>
              <a:rPr lang="en-GB" altLang="en-US" sz="1400" dirty="0">
                <a:solidFill>
                  <a:srgbClr val="17458F"/>
                </a:solidFill>
                <a:ea typeface="Calibri" panose="020F0502020204030204" pitchFamily="34" charset="0"/>
                <a:cs typeface="Times New Roman" panose="02020603050405020304" pitchFamily="18" charset="0"/>
              </a:rPr>
              <a:t>You are cordially invited to a presentation evening on</a:t>
            </a:r>
          </a:p>
          <a:p>
            <a:pPr marR="0" lvl="0" algn="ctr" fontAlgn="base">
              <a:lnSpc>
                <a:spcPct val="100000"/>
              </a:lnSpc>
              <a:spcBef>
                <a:spcPct val="0"/>
              </a:spcBef>
              <a:spcAft>
                <a:spcPct val="0"/>
              </a:spcAft>
              <a:buClrTx/>
              <a:buSzTx/>
              <a:tabLst/>
            </a:pPr>
            <a:r>
              <a:rPr lang="en-GB" altLang="en-US" sz="1400" dirty="0">
                <a:solidFill>
                  <a:srgbClr val="17458F"/>
                </a:solidFill>
                <a:ea typeface="Calibri" panose="020F0502020204030204" pitchFamily="34" charset="0"/>
                <a:cs typeface="Times New Roman" panose="02020603050405020304" pitchFamily="18" charset="0"/>
              </a:rPr>
              <a:t>Tuesday 15th.April 6.30 p.m.</a:t>
            </a:r>
          </a:p>
          <a:p>
            <a:pPr marR="0" lvl="0" algn="ctr" fontAlgn="base">
              <a:lnSpc>
                <a:spcPct val="100000"/>
              </a:lnSpc>
              <a:spcBef>
                <a:spcPct val="0"/>
              </a:spcBef>
              <a:spcAft>
                <a:spcPct val="0"/>
              </a:spcAft>
              <a:buClrTx/>
              <a:buSzTx/>
              <a:tabLst/>
            </a:pPr>
            <a:endParaRPr lang="en-GB" altLang="en-US" sz="400" dirty="0">
              <a:solidFill>
                <a:srgbClr val="17458F"/>
              </a:solidFill>
              <a:ea typeface="Calibri" panose="020F0502020204030204" pitchFamily="34" charset="0"/>
              <a:cs typeface="Times New Roman" panose="02020603050405020304" pitchFamily="18" charset="0"/>
            </a:endParaRPr>
          </a:p>
          <a:p>
            <a:pPr marR="0" lvl="0" algn="ctr" fontAlgn="base">
              <a:lnSpc>
                <a:spcPct val="100000"/>
              </a:lnSpc>
              <a:spcBef>
                <a:spcPct val="0"/>
              </a:spcBef>
              <a:spcAft>
                <a:spcPct val="0"/>
              </a:spcAft>
              <a:buClrTx/>
              <a:buSzTx/>
              <a:tabLst/>
            </a:pPr>
            <a:r>
              <a:rPr lang="en-GB" altLang="en-US" sz="1400" dirty="0">
                <a:solidFill>
                  <a:srgbClr val="17458F"/>
                </a:solidFill>
                <a:ea typeface="Calibri" panose="020F0502020204030204" pitchFamily="34" charset="0"/>
                <a:cs typeface="Times New Roman" panose="02020603050405020304" pitchFamily="18" charset="0"/>
              </a:rPr>
              <a:t>At the RYA Centre      Portland House </a:t>
            </a:r>
          </a:p>
          <a:p>
            <a:pPr marR="0" lvl="0" algn="ctr" fontAlgn="base">
              <a:lnSpc>
                <a:spcPct val="100000"/>
              </a:lnSpc>
              <a:spcBef>
                <a:spcPct val="0"/>
              </a:spcBef>
              <a:spcAft>
                <a:spcPct val="0"/>
              </a:spcAft>
              <a:buClrTx/>
              <a:buSzTx/>
              <a:tabLst/>
            </a:pPr>
            <a:r>
              <a:rPr lang="en-GB" altLang="en-US" sz="1400" dirty="0">
                <a:solidFill>
                  <a:srgbClr val="17458F"/>
                </a:solidFill>
                <a:ea typeface="Calibri" panose="020F0502020204030204" pitchFamily="34" charset="0"/>
                <a:cs typeface="Times New Roman" panose="02020603050405020304" pitchFamily="18" charset="0"/>
              </a:rPr>
              <a:t>Mulberry Ave.  Portland DT5 1FA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A3D00EAB-7BE7-0067-3FCB-6FC2F2F2D668}"/>
              </a:ext>
            </a:extLst>
          </p:cNvPr>
          <p:cNvSpPr txBox="1"/>
          <p:nvPr/>
        </p:nvSpPr>
        <p:spPr>
          <a:xfrm>
            <a:off x="5083909" y="4585413"/>
            <a:ext cx="4680000" cy="1938992"/>
          </a:xfrm>
          <a:prstGeom prst="rect">
            <a:avLst/>
          </a:prstGeom>
          <a:noFill/>
        </p:spPr>
        <p:txBody>
          <a:bodyPr wrap="square">
            <a:spAutoFit/>
          </a:bodyPr>
          <a:lstStyle/>
          <a:p>
            <a:r>
              <a:rPr lang="en-GB" sz="1200" dirty="0">
                <a:solidFill>
                  <a:srgbClr val="17458F"/>
                </a:solidFill>
                <a:ea typeface="Calibri" panose="020F0502020204030204" pitchFamily="34" charset="0"/>
                <a:cs typeface="Times New Roman" panose="02020603050405020304" pitchFamily="18" charset="0"/>
              </a:rPr>
              <a:t>Since the launch of North Star in 2023, there has been a massive appetite from clubs wanting to engage in corporate membership. It offers huge, untapped, potential to expand our reach and increase our impact.</a:t>
            </a:r>
            <a:br>
              <a:rPr lang="en-GB" sz="1200" dirty="0">
                <a:solidFill>
                  <a:srgbClr val="17458F"/>
                </a:solidFill>
                <a:ea typeface="Calibri" panose="020F0502020204030204" pitchFamily="34" charset="0"/>
                <a:cs typeface="Times New Roman" panose="02020603050405020304" pitchFamily="18" charset="0"/>
              </a:rPr>
            </a:br>
            <a:r>
              <a:rPr lang="en-GB" sz="400" dirty="0">
                <a:solidFill>
                  <a:srgbClr val="17458F"/>
                </a:solidFill>
                <a:ea typeface="Calibri" panose="020F0502020204030204" pitchFamily="34" charset="0"/>
                <a:cs typeface="Times New Roman" panose="02020603050405020304" pitchFamily="18" charset="0"/>
              </a:rPr>
              <a:t> </a:t>
            </a:r>
            <a:br>
              <a:rPr lang="en-GB" sz="1200" dirty="0">
                <a:solidFill>
                  <a:srgbClr val="17458F"/>
                </a:solidFill>
                <a:ea typeface="Calibri" panose="020F0502020204030204" pitchFamily="34" charset="0"/>
                <a:cs typeface="Times New Roman" panose="02020603050405020304" pitchFamily="18" charset="0"/>
              </a:rPr>
            </a:br>
            <a:r>
              <a:rPr lang="en-GB" sz="1200" dirty="0">
                <a:solidFill>
                  <a:srgbClr val="17458F"/>
                </a:solidFill>
                <a:ea typeface="Calibri" panose="020F0502020204030204" pitchFamily="34" charset="0"/>
                <a:cs typeface="Times New Roman" panose="02020603050405020304" pitchFamily="18" charset="0"/>
              </a:rPr>
              <a:t>That’s why Rotary is launching  </a:t>
            </a:r>
            <a:r>
              <a:rPr lang="en-GB" sz="1200" dirty="0">
                <a:solidFill>
                  <a:schemeClr val="bg1"/>
                </a:solidFill>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Corporate 1000</a:t>
            </a:r>
            <a:r>
              <a:rPr lang="en-GB" sz="1200" dirty="0">
                <a:solidFill>
                  <a:srgbClr val="17458F"/>
                </a:solidFill>
                <a:ea typeface="Calibri" panose="020F0502020204030204" pitchFamily="34" charset="0"/>
                <a:cs typeface="Times New Roman" panose="02020603050405020304" pitchFamily="18" charset="0"/>
              </a:rPr>
              <a:t>   to support our efforts to reach 60,000 members by 2028.</a:t>
            </a:r>
            <a:br>
              <a:rPr lang="en-GB" sz="1200" dirty="0">
                <a:solidFill>
                  <a:srgbClr val="17458F"/>
                </a:solidFill>
                <a:ea typeface="Calibri" panose="020F0502020204030204" pitchFamily="34" charset="0"/>
                <a:cs typeface="Times New Roman" panose="02020603050405020304" pitchFamily="18" charset="0"/>
              </a:rPr>
            </a:br>
            <a:r>
              <a:rPr lang="en-GB" sz="400" dirty="0">
                <a:solidFill>
                  <a:srgbClr val="17458F"/>
                </a:solidFill>
                <a:ea typeface="Calibri" panose="020F0502020204030204" pitchFamily="34" charset="0"/>
                <a:cs typeface="Times New Roman" panose="02020603050405020304" pitchFamily="18" charset="0"/>
              </a:rPr>
              <a:t> </a:t>
            </a:r>
            <a:br>
              <a:rPr lang="en-GB" sz="1200" dirty="0">
                <a:solidFill>
                  <a:srgbClr val="17458F"/>
                </a:solidFill>
                <a:ea typeface="Calibri" panose="020F0502020204030204" pitchFamily="34" charset="0"/>
                <a:cs typeface="Times New Roman" panose="02020603050405020304" pitchFamily="18" charset="0"/>
              </a:rPr>
            </a:br>
            <a:r>
              <a:rPr lang="en-GB" sz="1200" dirty="0">
                <a:solidFill>
                  <a:srgbClr val="17458F"/>
                </a:solidFill>
                <a:ea typeface="Calibri" panose="020F0502020204030204" pitchFamily="34" charset="0"/>
                <a:cs typeface="Times New Roman" panose="02020603050405020304" pitchFamily="18" charset="0"/>
              </a:rPr>
              <a:t>The aim is simple: to bring in 1000 new corporate members to Rotary GB&amp;I from 1st April to 30th June 2025.</a:t>
            </a:r>
            <a:br>
              <a:rPr lang="en-GB" sz="1200" dirty="0">
                <a:solidFill>
                  <a:srgbClr val="17458F"/>
                </a:solidFill>
                <a:ea typeface="Calibri" panose="020F0502020204030204" pitchFamily="34" charset="0"/>
                <a:cs typeface="Times New Roman" panose="02020603050405020304" pitchFamily="18" charset="0"/>
              </a:rPr>
            </a:br>
            <a:endParaRPr lang="en-GB" sz="400" dirty="0">
              <a:solidFill>
                <a:srgbClr val="17458F"/>
              </a:solidFill>
              <a:ea typeface="Calibri" panose="020F0502020204030204" pitchFamily="34" charset="0"/>
              <a:cs typeface="Times New Roman" panose="02020603050405020304" pitchFamily="18" charset="0"/>
            </a:endParaRPr>
          </a:p>
          <a:p>
            <a:pPr algn="r"/>
            <a:r>
              <a:rPr lang="en-GB" sz="1200" b="1" dirty="0">
                <a:solidFill>
                  <a:srgbClr val="17458F"/>
                </a:solidFill>
                <a:ea typeface="Calibri" panose="020F0502020204030204" pitchFamily="34" charset="0"/>
                <a:cs typeface="Times New Roman" panose="02020603050405020304" pitchFamily="18" charset="0"/>
              </a:rPr>
              <a:t>From Rotary GB&amp;I</a:t>
            </a:r>
          </a:p>
        </p:txBody>
      </p:sp>
      <p:pic>
        <p:nvPicPr>
          <p:cNvPr id="3" name="Picture 2">
            <a:extLst>
              <a:ext uri="{FF2B5EF4-FFF2-40B4-BE49-F238E27FC236}">
                <a16:creationId xmlns:a16="http://schemas.microsoft.com/office/drawing/2014/main" id="{052C7BDE-DA6A-2171-3604-F2707411F5C3}"/>
              </a:ext>
            </a:extLst>
          </p:cNvPr>
          <p:cNvPicPr>
            <a:picLocks noChangeAspect="1"/>
          </p:cNvPicPr>
          <p:nvPr/>
        </p:nvPicPr>
        <p:blipFill>
          <a:blip r:embed="rId8"/>
          <a:stretch>
            <a:fillRect/>
          </a:stretch>
        </p:blipFill>
        <p:spPr>
          <a:xfrm>
            <a:off x="5801319" y="1235908"/>
            <a:ext cx="3236535" cy="3223943"/>
          </a:xfrm>
          <a:prstGeom prst="rect">
            <a:avLst/>
          </a:prstGeom>
        </p:spPr>
      </p:pic>
      <p:pic>
        <p:nvPicPr>
          <p:cNvPr id="4" name="Picture 3">
            <a:extLst>
              <a:ext uri="{FF2B5EF4-FFF2-40B4-BE49-F238E27FC236}">
                <a16:creationId xmlns:a16="http://schemas.microsoft.com/office/drawing/2014/main" id="{F2FA08A3-8017-F282-5610-3D92BFFD49AA}"/>
              </a:ext>
            </a:extLst>
          </p:cNvPr>
          <p:cNvPicPr>
            <a:picLocks noChangeAspect="1"/>
          </p:cNvPicPr>
          <p:nvPr/>
        </p:nvPicPr>
        <p:blipFill>
          <a:blip r:embed="rId9"/>
          <a:stretch>
            <a:fillRect/>
          </a:stretch>
        </p:blipFill>
        <p:spPr>
          <a:xfrm>
            <a:off x="5106487" y="166363"/>
            <a:ext cx="4458322" cy="914528"/>
          </a:xfrm>
          <a:prstGeom prst="rect">
            <a:avLst/>
          </a:prstGeom>
        </p:spPr>
      </p:pic>
      <p:pic>
        <p:nvPicPr>
          <p:cNvPr id="14" name="Picture 13" descr="A green envelope with a red and gold card&#10;&#10;AI-generated content may be incorrect.">
            <a:extLst>
              <a:ext uri="{FF2B5EF4-FFF2-40B4-BE49-F238E27FC236}">
                <a16:creationId xmlns:a16="http://schemas.microsoft.com/office/drawing/2014/main" id="{A048FA20-9509-8A69-980F-9FC2791E2FC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609" b="98188" l="5625" r="90000">
                        <a14:foregroundMark x1="30938" y1="7609" x2="30938" y2="7609"/>
                        <a14:foregroundMark x1="13125" y1="33333" x2="13125" y2="33333"/>
                        <a14:foregroundMark x1="12812" y1="37681" x2="12812" y2="37681"/>
                        <a14:foregroundMark x1="11250" y1="42754" x2="11250" y2="42754"/>
                        <a14:foregroundMark x1="5625" y1="39493" x2="5625" y2="39493"/>
                        <a14:foregroundMark x1="17188" y1="30435" x2="17188" y2="30435"/>
                        <a14:foregroundMark x1="19375" y1="26812" x2="19375" y2="26812"/>
                        <a14:foregroundMark x1="60938" y1="15217" x2="60938" y2="15217"/>
                        <a14:foregroundMark x1="57188" y1="13406" x2="57188" y2="13406"/>
                        <a14:foregroundMark x1="54063" y1="11594" x2="54063" y2="11594"/>
                        <a14:foregroundMark x1="51563" y1="10870" x2="51563" y2="10870"/>
                        <a14:foregroundMark x1="49688" y1="10870" x2="49688" y2="10870"/>
                        <a14:foregroundMark x1="34375" y1="90217" x2="45938" y2="90580"/>
                        <a14:foregroundMark x1="45938" y1="90580" x2="46563" y2="89130"/>
                        <a14:foregroundMark x1="38125" y1="98188" x2="38125" y2="98188"/>
                        <a14:foregroundMark x1="78750" y1="63406" x2="78750" y2="63406"/>
                        <a14:foregroundMark x1="78750" y1="63406" x2="78750" y2="63406"/>
                        <a14:foregroundMark x1="79375" y1="60507" x2="79375" y2="60507"/>
                        <a14:foregroundMark x1="80313" y1="57609" x2="80313" y2="57609"/>
                        <a14:foregroundMark x1="79375" y1="64855" x2="79375" y2="64855"/>
                        <a14:foregroundMark x1="78750" y1="68116" x2="78750" y2="68116"/>
                        <a14:foregroundMark x1="76875" y1="72101" x2="76875" y2="72101"/>
                        <a14:foregroundMark x1="81563" y1="53986" x2="81563" y2="53986"/>
                        <a14:foregroundMark x1="81563" y1="52174" x2="81563" y2="52174"/>
                        <a14:foregroundMark x1="45625" y1="10507" x2="45625" y2="10507"/>
                        <a14:foregroundMark x1="44375" y1="9783" x2="44375" y2="9783"/>
                        <a14:foregroundMark x1="47188" y1="8333" x2="47188" y2="8333"/>
                      </a14:backgroundRemoval>
                    </a14:imgEffect>
                  </a14:imgLayer>
                </a14:imgProps>
              </a:ext>
              <a:ext uri="{28A0092B-C50C-407E-A947-70E740481C1C}">
                <a14:useLocalDpi xmlns:a14="http://schemas.microsoft.com/office/drawing/2010/main" val="0"/>
              </a:ext>
            </a:extLst>
          </a:blip>
          <a:srcRect b="15192"/>
          <a:stretch/>
        </p:blipFill>
        <p:spPr>
          <a:xfrm>
            <a:off x="2691536" y="2537666"/>
            <a:ext cx="2267605" cy="1658677"/>
          </a:xfrm>
          <a:prstGeom prst="rect">
            <a:avLst/>
          </a:prstGeom>
        </p:spPr>
      </p:pic>
    </p:spTree>
    <p:extLst>
      <p:ext uri="{BB962C8B-B14F-4D97-AF65-F5344CB8AC3E}">
        <p14:creationId xmlns:p14="http://schemas.microsoft.com/office/powerpoint/2010/main" val="2637688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D10D7B25-F023-573F-7230-F467A6C7CAD7}"/>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53E2A30B-3981-7DAC-6D4A-098D2494DFC2}"/>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6E185F1D-EEE7-69D8-23AE-809380E2249E}"/>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CCC2481D-2026-4836-5F83-B60B3A84C82C}"/>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Text&#10;&#10;Description automatically generated">
            <a:extLst>
              <a:ext uri="{FF2B5EF4-FFF2-40B4-BE49-F238E27FC236}">
                <a16:creationId xmlns:a16="http://schemas.microsoft.com/office/drawing/2014/main" id="{34FBD48F-BE61-175A-08E4-1B3BAAEBF1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9050" y="262362"/>
            <a:ext cx="1512142" cy="691059"/>
          </a:xfrm>
          <a:prstGeom prst="rect">
            <a:avLst/>
          </a:prstGeom>
        </p:spPr>
      </p:pic>
      <p:pic>
        <p:nvPicPr>
          <p:cNvPr id="18" name="Picture 17" descr="A picture containing toy&#10;&#10;Description automatically generated">
            <a:extLst>
              <a:ext uri="{FF2B5EF4-FFF2-40B4-BE49-F238E27FC236}">
                <a16:creationId xmlns:a16="http://schemas.microsoft.com/office/drawing/2014/main" id="{DAE21D3D-C191-FE3C-6824-767E9873A748}"/>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137755" y="222213"/>
            <a:ext cx="864000" cy="864000"/>
          </a:xfrm>
          <a:prstGeom prst="rect">
            <a:avLst/>
          </a:prstGeom>
        </p:spPr>
      </p:pic>
      <p:sp>
        <p:nvSpPr>
          <p:cNvPr id="19" name="TextBox 18">
            <a:extLst>
              <a:ext uri="{FF2B5EF4-FFF2-40B4-BE49-F238E27FC236}">
                <a16:creationId xmlns:a16="http://schemas.microsoft.com/office/drawing/2014/main" id="{374531C9-E7BB-A7C6-403E-95C89E051CAA}"/>
              </a:ext>
            </a:extLst>
          </p:cNvPr>
          <p:cNvSpPr txBox="1"/>
          <p:nvPr/>
        </p:nvSpPr>
        <p:spPr>
          <a:xfrm>
            <a:off x="6184325" y="291420"/>
            <a:ext cx="1804725" cy="584775"/>
          </a:xfrm>
          <a:prstGeom prst="rect">
            <a:avLst/>
          </a:prstGeom>
          <a:noFill/>
        </p:spPr>
        <p:txBody>
          <a:bodyPr wrap="square">
            <a:spAutoFit/>
          </a:bodyPr>
          <a:lstStyle/>
          <a:p>
            <a:pPr algn="ctr"/>
            <a:r>
              <a:rPr lang="en-GB" sz="1600" b="1" dirty="0">
                <a:solidFill>
                  <a:schemeClr val="accent2">
                    <a:lumMod val="75000"/>
                  </a:schemeClr>
                </a:solidFill>
                <a:ea typeface="Calibri" panose="020F0502020204030204" pitchFamily="34" charset="0"/>
                <a:cs typeface="Times New Roman" panose="02020603050405020304" pitchFamily="18" charset="0"/>
              </a:rPr>
              <a:t>Membership </a:t>
            </a:r>
          </a:p>
          <a:p>
            <a:pPr algn="ctr"/>
            <a:r>
              <a:rPr lang="en-GB" sz="1600" b="1" dirty="0">
                <a:solidFill>
                  <a:schemeClr val="accent2">
                    <a:lumMod val="75000"/>
                  </a:schemeClr>
                </a:solidFill>
                <a:ea typeface="Calibri" panose="020F0502020204030204" pitchFamily="34" charset="0"/>
                <a:cs typeface="Times New Roman" panose="02020603050405020304" pitchFamily="18" charset="0"/>
              </a:rPr>
              <a:t>&amp; Club Service </a:t>
            </a:r>
          </a:p>
        </p:txBody>
      </p:sp>
      <p:sp>
        <p:nvSpPr>
          <p:cNvPr id="26" name="TextBox 25">
            <a:extLst>
              <a:ext uri="{FF2B5EF4-FFF2-40B4-BE49-F238E27FC236}">
                <a16:creationId xmlns:a16="http://schemas.microsoft.com/office/drawing/2014/main" id="{E532BB5B-8835-66E7-E098-5F52591B6A41}"/>
              </a:ext>
            </a:extLst>
          </p:cNvPr>
          <p:cNvSpPr txBox="1"/>
          <p:nvPr/>
        </p:nvSpPr>
        <p:spPr>
          <a:xfrm>
            <a:off x="5026529" y="1060247"/>
            <a:ext cx="4680000" cy="590483"/>
          </a:xfrm>
          <a:prstGeom prst="rect">
            <a:avLst/>
          </a:prstGeom>
          <a:noFill/>
        </p:spPr>
        <p:txBody>
          <a:bodyPr wrap="square">
            <a:spAutoFit/>
          </a:bodyPr>
          <a:lstStyle/>
          <a:p>
            <a:pPr algn="just">
              <a:lnSpc>
                <a:spcPct val="107000"/>
              </a:lnSpc>
            </a:pPr>
            <a:endParaRPr lang="en-US" sz="400" dirty="0">
              <a:solidFill>
                <a:srgbClr val="17458F"/>
              </a:solidFill>
              <a:ea typeface="Calibri" panose="020F0502020204030204" pitchFamily="34" charset="0"/>
              <a:cs typeface="Times New Roman" panose="02020603050405020304" pitchFamily="18" charset="0"/>
            </a:endParaRPr>
          </a:p>
          <a:p>
            <a:r>
              <a:rPr lang="en-US" sz="1200" b="1" dirty="0">
                <a:solidFill>
                  <a:srgbClr val="17458F"/>
                </a:solidFill>
                <a:ea typeface="Calibri" panose="020F0502020204030204" pitchFamily="34" charset="0"/>
                <a:cs typeface="Times New Roman" panose="02020603050405020304" pitchFamily="18" charset="0"/>
              </a:rPr>
              <a:t>Information Evening</a:t>
            </a:r>
          </a:p>
          <a:p>
            <a:r>
              <a:rPr lang="en-US" sz="1200" dirty="0">
                <a:solidFill>
                  <a:srgbClr val="17458F"/>
                </a:solidFill>
                <a:ea typeface="Calibri" panose="020F0502020204030204" pitchFamily="34" charset="0"/>
                <a:cs typeface="Times New Roman" panose="02020603050405020304" pitchFamily="18" charset="0"/>
              </a:rPr>
              <a:t>Final preparations being made for 15th April</a:t>
            </a:r>
            <a:endParaRPr lang="en-GB" sz="1200" dirty="0">
              <a:solidFill>
                <a:srgbClr val="17458F"/>
              </a:solidFill>
              <a:ea typeface="Calibri" panose="020F0502020204030204" pitchFamily="34" charset="0"/>
              <a:cs typeface="Times New Roman" panose="02020603050405020304" pitchFamily="18" charset="0"/>
            </a:endParaRPr>
          </a:p>
          <a:p>
            <a:pPr algn="just">
              <a:lnSpc>
                <a:spcPct val="107000"/>
              </a:lnSpc>
            </a:pPr>
            <a:endParaRPr lang="en-GB" sz="400" dirty="0">
              <a:solidFill>
                <a:srgbClr val="17458F"/>
              </a:solidFill>
              <a:ea typeface="Calibri" panose="020F0502020204030204" pitchFamily="34" charset="0"/>
              <a:cs typeface="Times New Roman" panose="02020603050405020304" pitchFamily="18" charset="0"/>
            </a:endParaRPr>
          </a:p>
        </p:txBody>
      </p:sp>
      <p:pic>
        <p:nvPicPr>
          <p:cNvPr id="10" name="Picture 9" descr="A picture containing clipart&#10;&#10;Description automatically generated">
            <a:extLst>
              <a:ext uri="{FF2B5EF4-FFF2-40B4-BE49-F238E27FC236}">
                <a16:creationId xmlns:a16="http://schemas.microsoft.com/office/drawing/2014/main" id="{508C9F47-1F90-C868-9F67-7C8D5BCCE93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286" b="94571" l="10000" r="90000">
                        <a14:foregroundMark x1="33298" y1="57143" x2="33298" y2="57143"/>
                        <a14:foregroundMark x1="33085" y1="55429" x2="33085" y2="55429"/>
                        <a14:foregroundMark x1="33723" y1="60857" x2="33723" y2="60857"/>
                        <a14:foregroundMark x1="29787" y1="56000" x2="29787" y2="56000"/>
                        <a14:foregroundMark x1="27021" y1="59714" x2="27021" y2="59714"/>
                        <a14:foregroundMark x1="27021" y1="57143" x2="27021" y2="57143"/>
                        <a14:foregroundMark x1="24574" y1="59714" x2="24574" y2="59714"/>
                        <a14:foregroundMark x1="23830" y1="69429" x2="23830" y2="69429"/>
                        <a14:foregroundMark x1="23085" y1="67429" x2="23085" y2="67429"/>
                        <a14:foregroundMark x1="23298" y1="63714" x2="23298" y2="63714"/>
                        <a14:foregroundMark x1="23404" y1="58571" x2="23404" y2="58571"/>
                        <a14:foregroundMark x1="22872" y1="62286" x2="22872" y2="62286"/>
                        <a14:foregroundMark x1="23404" y1="66571" x2="23404" y2="66571"/>
                        <a14:foregroundMark x1="23830" y1="71714" x2="24043" y2="73143"/>
                        <a14:foregroundMark x1="23404" y1="80571" x2="23404" y2="80571"/>
                        <a14:foregroundMark x1="23830" y1="74000" x2="23830" y2="74000"/>
                        <a14:foregroundMark x1="23723" y1="75429" x2="23723" y2="75429"/>
                        <a14:foregroundMark x1="23511" y1="78000" x2="23511" y2="78000"/>
                        <a14:foregroundMark x1="23511" y1="78000" x2="23511" y2="78000"/>
                        <a14:foregroundMark x1="23085" y1="80857" x2="23085" y2="80857"/>
                        <a14:foregroundMark x1="23830" y1="81429" x2="24362" y2="81714"/>
                        <a14:foregroundMark x1="25000" y1="82571" x2="25319" y2="83429"/>
                        <a14:foregroundMark x1="25319" y1="84286" x2="25319" y2="84286"/>
                        <a14:foregroundMark x1="25213" y1="84286" x2="25213" y2="84286"/>
                        <a14:foregroundMark x1="25000" y1="84571" x2="24574" y2="84857"/>
                        <a14:foregroundMark x1="24149" y1="85429" x2="24149" y2="85429"/>
                        <a14:foregroundMark x1="25638" y1="86000" x2="25638" y2="86000"/>
                        <a14:foregroundMark x1="26277" y1="86571" x2="26277" y2="86571"/>
                        <a14:foregroundMark x1="26383" y1="86571" x2="26383" y2="86571"/>
                        <a14:foregroundMark x1="26702" y1="89143" x2="27128" y2="88571"/>
                        <a14:foregroundMark x1="36809" y1="58000" x2="36809" y2="58000"/>
                        <a14:foregroundMark x1="31702" y1="53429" x2="31702" y2="53429"/>
                        <a14:foregroundMark x1="32021" y1="52571" x2="32021" y2="52571"/>
                        <a14:foregroundMark x1="38617" y1="52571" x2="38617" y2="52571"/>
                        <a14:foregroundMark x1="39574" y1="52857" x2="39574" y2="52857"/>
                        <a14:foregroundMark x1="39681" y1="58857" x2="39681" y2="58857"/>
                        <a14:foregroundMark x1="36170" y1="39429" x2="36170" y2="39429"/>
                        <a14:foregroundMark x1="36170" y1="36286" x2="36170" y2="36286"/>
                        <a14:foregroundMark x1="36702" y1="33714" x2="36702" y2="33714"/>
                        <a14:foregroundMark x1="37128" y1="31429" x2="37128" y2="31429"/>
                        <a14:foregroundMark x1="37234" y1="29714" x2="37234" y2="29714"/>
                        <a14:foregroundMark x1="37234" y1="28571" x2="37234" y2="28571"/>
                        <a14:foregroundMark x1="37766" y1="26571" x2="37766" y2="26571"/>
                        <a14:foregroundMark x1="37766" y1="26286" x2="37766" y2="26286"/>
                        <a14:foregroundMark x1="38404" y1="24571" x2="38936" y2="23714"/>
                        <a14:foregroundMark x1="40426" y1="20571" x2="40426" y2="20571"/>
                        <a14:foregroundMark x1="41170" y1="16857" x2="41170" y2="16857"/>
                        <a14:foregroundMark x1="40532" y1="17429" x2="40532" y2="17429"/>
                        <a14:foregroundMark x1="40000" y1="18286" x2="40000" y2="18286"/>
                        <a14:foregroundMark x1="39894" y1="18286" x2="39894" y2="18286"/>
                        <a14:foregroundMark x1="42340" y1="17714" x2="42872" y2="16571"/>
                        <a14:foregroundMark x1="44043" y1="14286" x2="44043" y2="14286"/>
                        <a14:foregroundMark x1="44894" y1="13143" x2="44894" y2="13143"/>
                        <a14:foregroundMark x1="45319" y1="13143" x2="45319" y2="13143"/>
                        <a14:foregroundMark x1="46277" y1="12857" x2="46277" y2="12857"/>
                        <a14:foregroundMark x1="46383" y1="12857" x2="46383" y2="12857"/>
                        <a14:foregroundMark x1="47021" y1="12857" x2="47021" y2="12857"/>
                        <a14:foregroundMark x1="47872" y1="12857" x2="48936" y2="13143"/>
                        <a14:foregroundMark x1="43617" y1="16857" x2="55213" y2="10286"/>
                        <a14:foregroundMark x1="55213" y1="10286" x2="56383" y2="12286"/>
                        <a14:foregroundMark x1="52447" y1="12286" x2="47021" y2="13143"/>
                        <a14:foregroundMark x1="47021" y1="13143" x2="45000" y2="15714"/>
                        <a14:foregroundMark x1="55106" y1="11714" x2="49681" y2="8571"/>
                        <a14:foregroundMark x1="49681" y1="8571" x2="44787" y2="14000"/>
                        <a14:foregroundMark x1="55851" y1="12857" x2="60106" y2="21429"/>
                        <a14:foregroundMark x1="60106" y1="21429" x2="62979" y2="31429"/>
                        <a14:foregroundMark x1="62979" y1="31429" x2="61915" y2="43714"/>
                        <a14:foregroundMark x1="61915" y1="43714" x2="54362" y2="49714"/>
                        <a14:foregroundMark x1="61170" y1="47143" x2="61170" y2="47143"/>
                        <a14:foregroundMark x1="63298" y1="48286" x2="63298" y2="48286"/>
                        <a14:foregroundMark x1="64681" y1="48571" x2="64681" y2="48571"/>
                        <a14:foregroundMark x1="65851" y1="49714" x2="65851" y2="49714"/>
                        <a14:foregroundMark x1="65957" y1="50286" x2="65957" y2="50286"/>
                        <a14:foregroundMark x1="64681" y1="57714" x2="64681" y2="57714"/>
                        <a14:foregroundMark x1="64681" y1="57714" x2="64656" y2="57846"/>
                        <a14:foregroundMark x1="71915" y1="55429" x2="71915" y2="55429"/>
                        <a14:foregroundMark x1="74574" y1="55429" x2="74574" y2="55429"/>
                        <a14:foregroundMark x1="76383" y1="56000" x2="76383" y2="56000"/>
                        <a14:foregroundMark x1="76489" y1="61714" x2="76489" y2="61714"/>
                        <a14:foregroundMark x1="75851" y1="67143" x2="75851" y2="67143"/>
                        <a14:foregroundMark x1="75851" y1="70857" x2="75851" y2="72571"/>
                        <a14:foregroundMark x1="75213" y1="78857" x2="75213" y2="78857"/>
                        <a14:foregroundMark x1="75213" y1="79143" x2="75213" y2="79143"/>
                        <a14:foregroundMark x1="75106" y1="79143" x2="75106" y2="79143"/>
                        <a14:foregroundMark x1="76489" y1="58857" x2="76489" y2="58857"/>
                        <a14:foregroundMark x1="75319" y1="55429" x2="75319" y2="55429"/>
                        <a14:foregroundMark x1="75426" y1="55429" x2="75426" y2="55429"/>
                        <a14:foregroundMark x1="76489" y1="56000" x2="76489" y2="56000"/>
                        <a14:foregroundMark x1="76489" y1="56000" x2="76489" y2="56000"/>
                        <a14:foregroundMark x1="76596" y1="56000" x2="76596" y2="56000"/>
                        <a14:foregroundMark x1="75851" y1="53714" x2="75851" y2="53714"/>
                        <a14:foregroundMark x1="70213" y1="74000" x2="70213" y2="74000"/>
                        <a14:foregroundMark x1="70348" y1="77714" x2="70371" y2="78395"/>
                        <a14:foregroundMark x1="70319" y1="76857" x2="70348" y2="77714"/>
                        <a14:foregroundMark x1="73936" y1="80286" x2="71373" y2="82830"/>
                        <a14:foregroundMark x1="41396" y1="93789" x2="38863" y2="94211"/>
                        <a14:foregroundMark x1="42513" y1="93603" x2="41553" y2="93763"/>
                        <a14:foregroundMark x1="54296" y1="91641" x2="50423" y2="92286"/>
                        <a14:foregroundMark x1="55889" y1="91376" x2="54320" y2="91637"/>
                        <a14:foregroundMark x1="59073" y1="90845" x2="56506" y2="91273"/>
                        <a14:foregroundMark x1="60153" y1="90665" x2="59748" y2="90733"/>
                        <a14:foregroundMark x1="61607" y1="90423" x2="60998" y2="90525"/>
                        <a14:foregroundMark x1="27411" y1="86987" x2="25851" y2="85714"/>
                        <a14:foregroundMark x1="25776" y1="74402" x2="25745" y2="69714"/>
                        <a14:foregroundMark x1="25851" y1="85714" x2="25815" y2="80286"/>
                        <a14:foregroundMark x1="40426" y1="17714" x2="36383" y2="25429"/>
                        <a14:foregroundMark x1="36383" y1="25429" x2="35745" y2="37714"/>
                        <a14:foregroundMark x1="35745" y1="37714" x2="37766" y2="43143"/>
                        <a14:foregroundMark x1="46702" y1="34857" x2="46702" y2="34857"/>
                        <a14:foregroundMark x1="41277" y1="16000" x2="41277" y2="16000"/>
                        <a14:foregroundMark x1="41915" y1="16000" x2="42340" y2="16000"/>
                        <a14:foregroundMark x1="42872" y1="15714" x2="42872" y2="15714"/>
                        <a14:foregroundMark x1="43404" y1="15429" x2="43404" y2="15429"/>
                        <a14:foregroundMark x1="43723" y1="14857" x2="43723" y2="14857"/>
                        <a14:foregroundMark x1="43830" y1="14571" x2="43830" y2="14571"/>
                        <a14:foregroundMark x1="48191" y1="86000" x2="48191" y2="86000"/>
                        <a14:foregroundMark x1="24468" y1="56571" x2="24468" y2="56571"/>
                        <a14:foregroundMark x1="28191" y1="53429" x2="28191" y2="53429"/>
                        <a14:foregroundMark x1="25426" y1="56286" x2="25426" y2="56286"/>
                        <a14:foregroundMark x1="22766" y1="58857" x2="22766" y2="58857"/>
                        <a14:foregroundMark x1="27128" y1="65429" x2="27128" y2="65429"/>
                        <a14:foregroundMark x1="61383" y1="54000" x2="61383" y2="54000"/>
                        <a14:foregroundMark x1="60426" y1="56571" x2="60426" y2="56571"/>
                        <a14:foregroundMark x1="62340" y1="56857" x2="62340" y2="56857"/>
                        <a14:foregroundMark x1="66170" y1="59429" x2="66170" y2="59429"/>
                        <a14:foregroundMark x1="71064" y1="61714" x2="71064" y2="61714"/>
                        <a14:foregroundMark x1="71596" y1="53714" x2="71596" y2="53714"/>
                        <a14:foregroundMark x1="72128" y1="62286" x2="72128" y2="62286"/>
                        <a14:foregroundMark x1="74255" y1="52857" x2="74255" y2="52857"/>
                        <a14:backgroundMark x1="68298" y1="96857" x2="66170" y2="96857"/>
                        <a14:backgroundMark x1="64894" y1="98857" x2="64894" y2="98857"/>
                        <a14:backgroundMark x1="64681" y1="98571" x2="64681" y2="98571"/>
                        <a14:backgroundMark x1="64043" y1="98286" x2="64043" y2="98286"/>
                        <a14:backgroundMark x1="63191" y1="97429" x2="63191" y2="97429"/>
                        <a14:backgroundMark x1="63191" y1="97429" x2="63191" y2="97429"/>
                        <a14:backgroundMark x1="61915" y1="97429" x2="61915" y2="97429"/>
                        <a14:backgroundMark x1="61383" y1="98286" x2="61383" y2="98286"/>
                        <a14:backgroundMark x1="60957" y1="98286" x2="60957" y2="98286"/>
                        <a14:backgroundMark x1="59468" y1="97714" x2="59468" y2="97714"/>
                        <a14:backgroundMark x1="58723" y1="97429" x2="58723" y2="97429"/>
                        <a14:backgroundMark x1="57553" y1="97714" x2="57553" y2="97714"/>
                        <a14:backgroundMark x1="56064" y1="98000" x2="56064" y2="98000"/>
                        <a14:backgroundMark x1="54468" y1="98000" x2="54468" y2="98000"/>
                        <a14:backgroundMark x1="53191" y1="98000" x2="53191" y2="98000"/>
                        <a14:backgroundMark x1="51702" y1="98000" x2="51702" y2="98000"/>
                        <a14:backgroundMark x1="50000" y1="98000" x2="50000" y2="98000"/>
                        <a14:backgroundMark x1="48085" y1="99429" x2="48085" y2="99429"/>
                        <a14:backgroundMark x1="46809" y1="99429" x2="46809" y2="99429"/>
                        <a14:backgroundMark x1="27128" y1="93429" x2="27128" y2="93429"/>
                        <a14:backgroundMark x1="26064" y1="93429" x2="26064" y2="93429"/>
                        <a14:backgroundMark x1="28191" y1="96000" x2="28191" y2="96000"/>
                        <a14:backgroundMark x1="28617" y1="93143" x2="28617" y2="93143"/>
                        <a14:backgroundMark x1="30851" y1="98286" x2="30851" y2="98286"/>
                        <a14:backgroundMark x1="32872" y1="96286" x2="32872" y2="96286"/>
                        <a14:backgroundMark x1="33617" y1="96286" x2="33617" y2="96286"/>
                        <a14:backgroundMark x1="34787" y1="96000" x2="34787" y2="96000"/>
                        <a14:backgroundMark x1="35957" y1="98000" x2="35957" y2="98000"/>
                        <a14:backgroundMark x1="37128" y1="97143" x2="37128" y2="97143"/>
                        <a14:backgroundMark x1="37979" y1="97714" x2="37979" y2="97714"/>
                        <a14:backgroundMark x1="40319" y1="98000" x2="40319" y2="98000"/>
                        <a14:backgroundMark x1="41277" y1="98571" x2="41277" y2="98571"/>
                        <a14:backgroundMark x1="39787" y1="10286" x2="39787" y2="10286"/>
                        <a14:backgroundMark x1="42340" y1="10000" x2="42340" y2="10000"/>
                        <a14:backgroundMark x1="46596" y1="7429" x2="46596" y2="7429"/>
                        <a14:backgroundMark x1="50745" y1="7429" x2="50745" y2="7429"/>
                        <a14:backgroundMark x1="52979" y1="8286" x2="52979" y2="8286"/>
                        <a14:backgroundMark x1="39362" y1="89429" x2="39362" y2="89429"/>
                        <a14:backgroundMark x1="47660" y1="86571" x2="47660" y2="86571"/>
                        <a14:backgroundMark x1="48830" y1="86571" x2="48830" y2="86571"/>
                        <a14:backgroundMark x1="56489" y1="85143" x2="56489" y2="85143"/>
                        <a14:backgroundMark x1="56489" y1="85143" x2="56489" y2="85143"/>
                        <a14:backgroundMark x1="56915" y1="84286" x2="56915" y2="84286"/>
                        <a14:backgroundMark x1="63085" y1="82857" x2="63085" y2="82857"/>
                        <a14:backgroundMark x1="63191" y1="82571" x2="63191" y2="82571"/>
                        <a14:backgroundMark x1="69149" y1="77714" x2="69149" y2="77714"/>
                        <a14:backgroundMark x1="44149" y1="97714" x2="44149" y2="97714"/>
                        <a14:backgroundMark x1="41064" y1="64000" x2="41064" y2="64000"/>
                        <a14:backgroundMark x1="41064" y1="64000" x2="35638" y2="64857"/>
                        <a14:backgroundMark x1="35638" y1="64857" x2="41170" y2="68857"/>
                        <a14:backgroundMark x1="41170" y1="68857" x2="45745" y2="62857"/>
                        <a14:backgroundMark x1="45745" y1="62857" x2="36596" y2="64286"/>
                        <a14:backgroundMark x1="41170" y1="92000" x2="40319" y2="79714"/>
                        <a14:backgroundMark x1="40319" y1="79714" x2="40213" y2="91143"/>
                        <a14:backgroundMark x1="48830" y1="82857" x2="47979" y2="82000"/>
                        <a14:backgroundMark x1="54149" y1="61429" x2="65000" y2="62000"/>
                        <a14:backgroundMark x1="65000" y1="62000" x2="59574" y2="67143"/>
                        <a14:backgroundMark x1="59574" y1="67143" x2="53830" y2="67429"/>
                        <a14:backgroundMark x1="53830" y1="67429" x2="53511" y2="63714"/>
                        <a14:backgroundMark x1="54894" y1="87429" x2="55745" y2="83429"/>
                        <a14:backgroundMark x1="63085" y1="81429" x2="62660" y2="78286"/>
                        <a14:backgroundMark x1="70213" y1="78000" x2="68936" y2="80571"/>
                        <a14:backgroundMark x1="74149" y1="71714" x2="73511" y2="73143"/>
                        <a14:backgroundMark x1="70638" y1="76000" x2="70638" y2="76000"/>
                        <a14:backgroundMark x1="73936" y1="74857" x2="73936" y2="74857"/>
                        <a14:backgroundMark x1="56277" y1="90857" x2="56277" y2="90857"/>
                        <a14:backgroundMark x1="55851" y1="92571" x2="56064" y2="90000"/>
                        <a14:backgroundMark x1="56277" y1="90286" x2="56702" y2="90571"/>
                        <a14:backgroundMark x1="56702" y1="91143" x2="56702" y2="91143"/>
                        <a14:backgroundMark x1="55213" y1="91714" x2="55213" y2="91714"/>
                        <a14:backgroundMark x1="51915" y1="90571" x2="51915" y2="90571"/>
                        <a14:backgroundMark x1="51915" y1="91143" x2="51915" y2="91143"/>
                        <a14:backgroundMark x1="51915" y1="91429" x2="51915" y2="91429"/>
                        <a14:backgroundMark x1="51915" y1="92286" x2="51915" y2="92286"/>
                        <a14:backgroundMark x1="51915" y1="92286" x2="51915" y2="92286"/>
                        <a14:backgroundMark x1="51915" y1="92286" x2="51915" y2="92286"/>
                        <a14:backgroundMark x1="51915" y1="92286" x2="51915" y2="92286"/>
                        <a14:backgroundMark x1="52660" y1="92857" x2="52660" y2="92857"/>
                        <a14:backgroundMark x1="52660" y1="92571" x2="52660" y2="92571"/>
                        <a14:backgroundMark x1="52660" y1="92571" x2="52660" y2="92571"/>
                        <a14:backgroundMark x1="48298" y1="91714" x2="49149" y2="97429"/>
                        <a14:backgroundMark x1="47447" y1="91143" x2="47872" y2="94286"/>
                        <a14:backgroundMark x1="36596" y1="90286" x2="37340" y2="97714"/>
                        <a14:backgroundMark x1="33617" y1="79429" x2="34255" y2="99429"/>
                        <a14:backgroundMark x1="28511" y1="76571" x2="29468" y2="90000"/>
                        <a14:backgroundMark x1="29468" y1="90000" x2="28617" y2="98286"/>
                        <a14:backgroundMark x1="63723" y1="52857" x2="63723" y2="52857"/>
                        <a14:backgroundMark x1="67660" y1="54000" x2="67660" y2="54000"/>
                        <a14:backgroundMark x1="73191" y1="58857" x2="73191" y2="58857"/>
                        <a14:backgroundMark x1="28511" y1="60286" x2="28511" y2="60286"/>
                        <a14:backgroundMark x1="25957" y1="62286" x2="25957" y2="62286"/>
                        <a14:backgroundMark x1="32234" y1="59429" x2="32234" y2="59429"/>
                        <a14:backgroundMark x1="35213" y1="58000" x2="35213" y2="58000"/>
                        <a14:backgroundMark x1="38298" y1="55714" x2="38298" y2="55714"/>
                        <a14:backgroundMark x1="38085" y1="51429" x2="38085" y2="51429"/>
                        <a14:backgroundMark x1="25319" y1="76000" x2="25319" y2="76000"/>
                        <a14:backgroundMark x1="25851" y1="80286" x2="25851" y2="80286"/>
                        <a14:backgroundMark x1="25319" y1="74857" x2="26064" y2="80000"/>
                        <a14:backgroundMark x1="62340" y1="83714" x2="63511" y2="89714"/>
                        <a14:backgroundMark x1="63830" y1="88286" x2="63617" y2="91714"/>
                        <a14:backgroundMark x1="59787" y1="88000" x2="59787" y2="91429"/>
                        <a14:backgroundMark x1="59787" y1="90857" x2="59255" y2="91429"/>
                        <a14:backgroundMark x1="60213" y1="90571" x2="60426" y2="91429"/>
                        <a14:backgroundMark x1="69574" y1="83429" x2="70000" y2="89714"/>
                        <a14:backgroundMark x1="66702" y1="85714" x2="66489" y2="91429"/>
                        <a14:backgroundMark x1="44043" y1="90286" x2="44468" y2="94286"/>
                        <a14:backgroundMark x1="66809" y1="52286" x2="66596" y2="58857"/>
                        <a14:backgroundMark x1="73191" y1="56571" x2="72872" y2="61143"/>
                        <a14:backgroundMark x1="73191" y1="76571" x2="73191" y2="76571"/>
                        <a14:backgroundMark x1="73191" y1="74857" x2="73191" y2="74857"/>
                        <a14:backgroundMark x1="73298" y1="71429" x2="73085" y2="79143"/>
                        <a14:backgroundMark x1="73085" y1="79143" x2="73404" y2="80571"/>
                        <a14:backgroundMark x1="73511" y1="80857" x2="73511" y2="82571"/>
                        <a14:backgroundMark x1="31064" y1="86571" x2="31277" y2="9228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19174" r="15533"/>
          <a:stretch/>
        </p:blipFill>
        <p:spPr>
          <a:xfrm>
            <a:off x="242138" y="128789"/>
            <a:ext cx="1620000" cy="1126959"/>
          </a:xfrm>
          <a:prstGeom prst="rect">
            <a:avLst/>
          </a:prstGeom>
        </p:spPr>
      </p:pic>
      <p:sp>
        <p:nvSpPr>
          <p:cNvPr id="13" name="Title 1">
            <a:extLst>
              <a:ext uri="{FF2B5EF4-FFF2-40B4-BE49-F238E27FC236}">
                <a16:creationId xmlns:a16="http://schemas.microsoft.com/office/drawing/2014/main" id="{E281EF51-32A6-7392-69A6-DBC259E026BD}"/>
              </a:ext>
            </a:extLst>
          </p:cNvPr>
          <p:cNvSpPr txBox="1">
            <a:spLocks/>
          </p:cNvSpPr>
          <p:nvPr/>
        </p:nvSpPr>
        <p:spPr>
          <a:xfrm>
            <a:off x="1494351" y="319673"/>
            <a:ext cx="2004215" cy="84682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1600" b="1" dirty="0">
                <a:solidFill>
                  <a:schemeClr val="accent2">
                    <a:lumMod val="75000"/>
                  </a:schemeClr>
                </a:solidFill>
                <a:latin typeface="+mn-lt"/>
                <a:ea typeface="Calibri" panose="020F0502020204030204" pitchFamily="34" charset="0"/>
                <a:cs typeface="Times New Roman" panose="02020603050405020304" pitchFamily="18" charset="0"/>
              </a:rPr>
              <a:t>Community </a:t>
            </a:r>
          </a:p>
          <a:p>
            <a:pPr algn="ctr">
              <a:spcAft>
                <a:spcPts val="600"/>
              </a:spcAft>
            </a:pPr>
            <a:r>
              <a:rPr lang="en-US" sz="1600" b="1" dirty="0">
                <a:solidFill>
                  <a:schemeClr val="accent2">
                    <a:lumMod val="75000"/>
                  </a:schemeClr>
                </a:solidFill>
                <a:latin typeface="+mn-lt"/>
                <a:ea typeface="Calibri" panose="020F0502020204030204" pitchFamily="34" charset="0"/>
                <a:cs typeface="Times New Roman" panose="02020603050405020304" pitchFamily="18" charset="0"/>
              </a:rPr>
              <a:t>&amp; Youth </a:t>
            </a:r>
          </a:p>
          <a:p>
            <a:pPr algn="ctr">
              <a:spcAft>
                <a:spcPts val="600"/>
              </a:spcAft>
            </a:pPr>
            <a:r>
              <a:rPr lang="en-US" sz="1600" b="1" dirty="0">
                <a:solidFill>
                  <a:schemeClr val="accent2">
                    <a:lumMod val="75000"/>
                  </a:schemeClr>
                </a:solidFill>
                <a:latin typeface="+mn-lt"/>
                <a:ea typeface="Calibri" panose="020F0502020204030204" pitchFamily="34" charset="0"/>
                <a:cs typeface="Times New Roman" panose="02020603050405020304" pitchFamily="18" charset="0"/>
              </a:rPr>
              <a:t>Committee</a:t>
            </a:r>
          </a:p>
        </p:txBody>
      </p:sp>
      <p:pic>
        <p:nvPicPr>
          <p:cNvPr id="14" name="Picture 13" descr="A picture containing food, drawing&#10;&#10;Description automatically generated">
            <a:extLst>
              <a:ext uri="{FF2B5EF4-FFF2-40B4-BE49-F238E27FC236}">
                <a16:creationId xmlns:a16="http://schemas.microsoft.com/office/drawing/2014/main" id="{E809272A-9209-878C-ABEE-E93E8A7FC9A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5000" r="94138">
                        <a14:foregroundMark x1="5172" y1="31667" x2="5172" y2="31667"/>
                        <a14:foregroundMark x1="11034" y1="29000" x2="11034" y2="29000"/>
                        <a14:foregroundMark x1="24828" y1="31000" x2="24828" y2="31000"/>
                        <a14:foregroundMark x1="24483" y1="37333" x2="24483" y2="37333"/>
                        <a14:foregroundMark x1="19310" y1="53667" x2="19310" y2="53667"/>
                        <a14:foregroundMark x1="29655" y1="49333" x2="29655" y2="49333"/>
                        <a14:foregroundMark x1="94138" y1="46333" x2="94138" y2="46333"/>
                        <a14:foregroundMark x1="25000" y1="38667" x2="25000" y2="38667"/>
                        <a14:foregroundMark x1="35517" y1="26667" x2="35517" y2="26667"/>
                        <a14:backgroundMark x1="43966" y1="45333" x2="43966" y2="45333"/>
                        <a14:backgroundMark x1="28103" y1="47667" x2="28103" y2="4766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rcRect t="6396" b="6476"/>
          <a:stretch/>
        </p:blipFill>
        <p:spPr>
          <a:xfrm>
            <a:off x="3130779" y="342792"/>
            <a:ext cx="1620000" cy="872198"/>
          </a:xfrm>
          <a:prstGeom prst="rect">
            <a:avLst/>
          </a:prstGeom>
        </p:spPr>
      </p:pic>
      <p:sp>
        <p:nvSpPr>
          <p:cNvPr id="15" name="TextBox 14">
            <a:extLst>
              <a:ext uri="{FF2B5EF4-FFF2-40B4-BE49-F238E27FC236}">
                <a16:creationId xmlns:a16="http://schemas.microsoft.com/office/drawing/2014/main" id="{CB25158F-A09A-8D6C-2552-88C2D2093584}"/>
              </a:ext>
            </a:extLst>
          </p:cNvPr>
          <p:cNvSpPr txBox="1"/>
          <p:nvPr/>
        </p:nvSpPr>
        <p:spPr>
          <a:xfrm>
            <a:off x="164205" y="1380505"/>
            <a:ext cx="4680000" cy="5324535"/>
          </a:xfrm>
          <a:prstGeom prst="rect">
            <a:avLst/>
          </a:prstGeom>
          <a:noFill/>
        </p:spPr>
        <p:txBody>
          <a:bodyPr wrap="square">
            <a:spAutoFit/>
          </a:bodyPr>
          <a:lstStyle/>
          <a:p>
            <a:pPr algn="just"/>
            <a:r>
              <a:rPr lang="en-US" sz="1200" b="1" dirty="0">
                <a:solidFill>
                  <a:srgbClr val="17458F"/>
                </a:solidFill>
                <a:ea typeface="Calibri" panose="020F0502020204030204" pitchFamily="34" charset="0"/>
                <a:cs typeface="Times New Roman" panose="02020603050405020304" pitchFamily="18" charset="0"/>
              </a:rPr>
              <a:t>Tabletops</a:t>
            </a:r>
          </a:p>
          <a:p>
            <a:pPr algn="just"/>
            <a:r>
              <a:rPr lang="en-US" sz="1200" dirty="0">
                <a:solidFill>
                  <a:srgbClr val="17458F"/>
                </a:solidFill>
                <a:ea typeface="Calibri" panose="020F0502020204030204" pitchFamily="34" charset="0"/>
                <a:cs typeface="Times New Roman" panose="02020603050405020304" pitchFamily="18" charset="0"/>
              </a:rPr>
              <a:t>The next Tabletop will be on 8th March for Read Easy. Janet is kindly running this table as Sarah is away and there is a good uptake of tables.</a:t>
            </a:r>
          </a:p>
          <a:p>
            <a:pPr algn="just"/>
            <a:r>
              <a:rPr lang="en-US" sz="400" dirty="0">
                <a:solidFill>
                  <a:srgbClr val="17458F"/>
                </a:solidFill>
                <a:ea typeface="Calibri" panose="020F0502020204030204" pitchFamily="34" charset="0"/>
                <a:cs typeface="Times New Roman" panose="02020603050405020304" pitchFamily="18" charset="0"/>
              </a:rPr>
              <a:t> </a:t>
            </a:r>
          </a:p>
          <a:p>
            <a:pPr algn="just"/>
            <a:r>
              <a:rPr lang="fr-FR" sz="1200" b="1" dirty="0">
                <a:solidFill>
                  <a:srgbClr val="17458F"/>
                </a:solidFill>
                <a:ea typeface="Calibri" panose="020F0502020204030204" pitchFamily="34" charset="0"/>
                <a:cs typeface="Times New Roman" panose="02020603050405020304" pitchFamily="18" charset="0"/>
              </a:rPr>
              <a:t>Competitions</a:t>
            </a:r>
            <a:endParaRPr lang="en-US" sz="1200" b="1"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St</a:t>
            </a:r>
            <a:r>
              <a:rPr lang="de-DE" sz="1200" dirty="0">
                <a:solidFill>
                  <a:srgbClr val="17458F"/>
                </a:solidFill>
                <a:ea typeface="Calibri" panose="020F0502020204030204" pitchFamily="34" charset="0"/>
                <a:cs typeface="Times New Roman" panose="02020603050405020304" pitchFamily="18" charset="0"/>
              </a:rPr>
              <a:t> George</a:t>
            </a:r>
            <a:r>
              <a:rPr lang="en-US" sz="1200" dirty="0">
                <a:solidFill>
                  <a:srgbClr val="17458F"/>
                </a:solidFill>
                <a:ea typeface="Calibri" panose="020F0502020204030204" pitchFamily="34" charset="0"/>
                <a:cs typeface="Times New Roman" panose="02020603050405020304" pitchFamily="18" charset="0"/>
              </a:rPr>
              <a:t>'s primary School is interested in introducing </a:t>
            </a:r>
            <a:r>
              <a:rPr lang="nl-NL" sz="1200" dirty="0">
                <a:solidFill>
                  <a:srgbClr val="17458F"/>
                </a:solidFill>
                <a:ea typeface="Calibri" panose="020F0502020204030204" pitchFamily="34" charset="0"/>
                <a:cs typeface="Times New Roman" panose="02020603050405020304" pitchFamily="18" charset="0"/>
              </a:rPr>
              <a:t>a poetry</a:t>
            </a:r>
            <a:r>
              <a:rPr lang="en-US" sz="1200" dirty="0">
                <a:solidFill>
                  <a:srgbClr val="17458F"/>
                </a:solidFill>
                <a:ea typeface="Calibri" panose="020F0502020204030204" pitchFamily="34" charset="0"/>
                <a:cs typeface="Times New Roman" panose="02020603050405020304" pitchFamily="18" charset="0"/>
              </a:rPr>
              <a:t> or short story competition, with the topic being wonderful water which is the district theme. Age group 8 to 10-year-old and have a winner from each age group. We could present the winners with a book or book voucher on a Rotary evening and also have them attend handover at the end of the Rotary year.</a:t>
            </a:r>
          </a:p>
          <a:p>
            <a:pPr algn="just"/>
            <a:endParaRPr lang="en-GB" sz="400" dirty="0">
              <a:solidFill>
                <a:srgbClr val="17458F"/>
              </a:solidFill>
              <a:ea typeface="Calibri" panose="020F0502020204030204" pitchFamily="34" charset="0"/>
              <a:cs typeface="Times New Roman" panose="02020603050405020304" pitchFamily="18" charset="0"/>
            </a:endParaRPr>
          </a:p>
          <a:p>
            <a:r>
              <a:rPr lang="en-US" sz="1200" b="1" dirty="0">
                <a:solidFill>
                  <a:srgbClr val="17458F"/>
                </a:solidFill>
                <a:ea typeface="Calibri" panose="020F0502020204030204" pitchFamily="34" charset="0"/>
                <a:cs typeface="Times New Roman" panose="02020603050405020304" pitchFamily="18" charset="0"/>
              </a:rPr>
              <a:t>RYLA </a:t>
            </a:r>
            <a:endParaRPr lang="en-GB" sz="1200" b="1" dirty="0">
              <a:solidFill>
                <a:srgbClr val="17458F"/>
              </a:solidFill>
              <a:ea typeface="Calibri" panose="020F0502020204030204" pitchFamily="34" charset="0"/>
              <a:cs typeface="Times New Roman" panose="02020603050405020304" pitchFamily="18" charset="0"/>
            </a:endParaRPr>
          </a:p>
          <a:p>
            <a:r>
              <a:rPr lang="en-US" sz="1200" dirty="0">
                <a:solidFill>
                  <a:srgbClr val="17458F"/>
                </a:solidFill>
                <a:ea typeface="Calibri" panose="020F0502020204030204" pitchFamily="34" charset="0"/>
                <a:cs typeface="Times New Roman" panose="02020603050405020304" pitchFamily="18" charset="0"/>
              </a:rPr>
              <a:t>Two places for candidates have been reserved by Sarah through Robert Fry and Hayley Ridge – Evans, District 1150. either 20th to 25th of July, 3rd to 8th August or 10th to 15th August</a:t>
            </a:r>
          </a:p>
          <a:p>
            <a:r>
              <a:rPr lang="en-US" sz="1200" dirty="0">
                <a:solidFill>
                  <a:srgbClr val="17458F"/>
                </a:solidFill>
                <a:ea typeface="Calibri" panose="020F0502020204030204" pitchFamily="34" charset="0"/>
                <a:cs typeface="Times New Roman" panose="02020603050405020304" pitchFamily="18" charset="0"/>
              </a:rPr>
              <a:t>Will contact The Compass Learning Centre in Weymouth and the Drop In</a:t>
            </a:r>
          </a:p>
          <a:p>
            <a:r>
              <a:rPr lang="en-US" sz="1200" dirty="0">
                <a:solidFill>
                  <a:srgbClr val="17458F"/>
                </a:solidFill>
                <a:ea typeface="Calibri" panose="020F0502020204030204" pitchFamily="34" charset="0"/>
                <a:cs typeface="Times New Roman" panose="02020603050405020304" pitchFamily="18" charset="0"/>
              </a:rPr>
              <a:t>Tall Ships. Harry has a placement on the Tall Ships for 6th July 2025 out of Portsmouth and we have also been successful with a bursary for him</a:t>
            </a:r>
          </a:p>
          <a:p>
            <a:endParaRPr lang="en-US" sz="400" dirty="0">
              <a:solidFill>
                <a:srgbClr val="17458F"/>
              </a:solidFill>
              <a:ea typeface="Calibri" panose="020F0502020204030204" pitchFamily="34" charset="0"/>
              <a:cs typeface="Times New Roman" panose="02020603050405020304" pitchFamily="18" charset="0"/>
            </a:endParaRPr>
          </a:p>
          <a:p>
            <a:r>
              <a:rPr lang="en-US" sz="1200" b="1" dirty="0">
                <a:solidFill>
                  <a:srgbClr val="17458F"/>
                </a:solidFill>
                <a:ea typeface="Calibri" panose="020F0502020204030204" pitchFamily="34" charset="0"/>
                <a:cs typeface="Times New Roman" panose="02020603050405020304" pitchFamily="18" charset="0"/>
              </a:rPr>
              <a:t>Drop In</a:t>
            </a:r>
            <a:endParaRPr lang="en-GB" sz="1200" b="1" dirty="0">
              <a:solidFill>
                <a:srgbClr val="17458F"/>
              </a:solidFill>
              <a:ea typeface="Calibri" panose="020F0502020204030204" pitchFamily="34" charset="0"/>
              <a:cs typeface="Times New Roman" panose="02020603050405020304" pitchFamily="18" charset="0"/>
            </a:endParaRPr>
          </a:p>
          <a:p>
            <a:r>
              <a:rPr lang="en-US" sz="1200" dirty="0">
                <a:solidFill>
                  <a:srgbClr val="17458F"/>
                </a:solidFill>
                <a:ea typeface="Calibri" panose="020F0502020204030204" pitchFamily="34" charset="0"/>
                <a:cs typeface="Times New Roman" panose="02020603050405020304" pitchFamily="18" charset="0"/>
              </a:rPr>
              <a:t>Jo attended a Bingo night held 1st February at their new premises and said it was an excellent evening. Jo noticed that they had a multiway games table there and it was explained that due to Martin's kind donation they were able to have a table at both premises.  </a:t>
            </a:r>
            <a:endParaRPr lang="en-GB" sz="1200" dirty="0">
              <a:solidFill>
                <a:srgbClr val="17458F"/>
              </a:solidFill>
              <a:ea typeface="Calibri" panose="020F0502020204030204" pitchFamily="34" charset="0"/>
              <a:cs typeface="Times New Roman" panose="02020603050405020304" pitchFamily="18" charset="0"/>
            </a:endParaRPr>
          </a:p>
          <a:p>
            <a:r>
              <a:rPr lang="en-US" sz="1200" dirty="0">
                <a:solidFill>
                  <a:srgbClr val="17458F"/>
                </a:solidFill>
                <a:ea typeface="Calibri" panose="020F0502020204030204" pitchFamily="34" charset="0"/>
                <a:cs typeface="Times New Roman" panose="02020603050405020304" pitchFamily="18" charset="0"/>
              </a:rPr>
              <a:t>Rotary Children's F</a:t>
            </a:r>
            <a:r>
              <a:rPr lang="en-GB" sz="1200" dirty="0">
                <a:solidFill>
                  <a:srgbClr val="17458F"/>
                </a:solidFill>
                <a:ea typeface="Calibri" panose="020F0502020204030204" pitchFamily="34" charset="0"/>
                <a:cs typeface="Times New Roman" panose="02020603050405020304" pitchFamily="18" charset="0"/>
              </a:rPr>
              <a:t>un </a:t>
            </a:r>
            <a:r>
              <a:rPr lang="en-US" sz="1200" dirty="0">
                <a:solidFill>
                  <a:srgbClr val="17458F"/>
                </a:solidFill>
                <a:ea typeface="Calibri" panose="020F0502020204030204" pitchFamily="34" charset="0"/>
                <a:cs typeface="Times New Roman" panose="02020603050405020304" pitchFamily="18" charset="0"/>
              </a:rPr>
              <a:t>Day O</a:t>
            </a:r>
            <a:r>
              <a:rPr lang="en-GB" sz="1200" dirty="0" err="1">
                <a:solidFill>
                  <a:srgbClr val="17458F"/>
                </a:solidFill>
                <a:ea typeface="Calibri" panose="020F0502020204030204" pitchFamily="34" charset="0"/>
                <a:cs typeface="Times New Roman" panose="02020603050405020304" pitchFamily="18" charset="0"/>
              </a:rPr>
              <a:t>ut</a:t>
            </a:r>
            <a:r>
              <a:rPr lang="en-US" sz="1200" dirty="0">
                <a:solidFill>
                  <a:srgbClr val="17458F"/>
                </a:solidFill>
                <a:ea typeface="Calibri" panose="020F0502020204030204" pitchFamily="34" charset="0"/>
                <a:cs typeface="Times New Roman" panose="02020603050405020304" pitchFamily="18" charset="0"/>
              </a:rPr>
              <a:t>.</a:t>
            </a:r>
            <a:endParaRPr lang="en-GB" sz="1200" dirty="0">
              <a:solidFill>
                <a:srgbClr val="17458F"/>
              </a:solidFill>
              <a:ea typeface="Calibri" panose="020F0502020204030204" pitchFamily="34" charset="0"/>
              <a:cs typeface="Times New Roman" panose="02020603050405020304" pitchFamily="18" charset="0"/>
            </a:endParaRPr>
          </a:p>
          <a:p>
            <a:r>
              <a:rPr lang="en-US" sz="1200" dirty="0">
                <a:solidFill>
                  <a:srgbClr val="17458F"/>
                </a:solidFill>
                <a:ea typeface="Calibri" panose="020F0502020204030204" pitchFamily="34" charset="0"/>
                <a:cs typeface="Times New Roman" panose="02020603050405020304" pitchFamily="18" charset="0"/>
              </a:rPr>
              <a:t>Everything in hand for 11th June 2025 </a:t>
            </a:r>
          </a:p>
          <a:p>
            <a:endParaRPr lang="en-US" sz="400" dirty="0">
              <a:solidFill>
                <a:srgbClr val="17458F"/>
              </a:solidFill>
              <a:ea typeface="Calibri" panose="020F0502020204030204" pitchFamily="34" charset="0"/>
              <a:cs typeface="Times New Roman" panose="02020603050405020304" pitchFamily="18" charset="0"/>
            </a:endParaRPr>
          </a:p>
          <a:p>
            <a:r>
              <a:rPr lang="da-DK" sz="1200" b="1" dirty="0">
                <a:solidFill>
                  <a:srgbClr val="17458F"/>
                </a:solidFill>
                <a:ea typeface="Calibri" panose="020F0502020204030204" pitchFamily="34" charset="0"/>
                <a:cs typeface="Times New Roman" panose="02020603050405020304" pitchFamily="18" charset="0"/>
              </a:rPr>
              <a:t>Dog Show </a:t>
            </a:r>
            <a:endParaRPr lang="en-GB" sz="1200" b="1" dirty="0">
              <a:solidFill>
                <a:srgbClr val="17458F"/>
              </a:solidFill>
              <a:ea typeface="Calibri" panose="020F0502020204030204" pitchFamily="34" charset="0"/>
              <a:cs typeface="Times New Roman" panose="02020603050405020304" pitchFamily="18" charset="0"/>
            </a:endParaRPr>
          </a:p>
          <a:p>
            <a:r>
              <a:rPr lang="en-US" sz="1200" dirty="0">
                <a:solidFill>
                  <a:srgbClr val="17458F"/>
                </a:solidFill>
                <a:ea typeface="Calibri" panose="020F0502020204030204" pitchFamily="34" charset="0"/>
                <a:cs typeface="Times New Roman" panose="02020603050405020304" pitchFamily="18" charset="0"/>
              </a:rPr>
              <a:t>Sweet Hill Farm have kindly confirmed 29th June 2025 </a:t>
            </a:r>
          </a:p>
          <a:p>
            <a:pPr algn="r"/>
            <a:r>
              <a:rPr lang="en-US" sz="1200" b="1" dirty="0">
                <a:solidFill>
                  <a:srgbClr val="17458F"/>
                </a:solidFill>
                <a:ea typeface="Calibri" panose="020F0502020204030204" pitchFamily="34" charset="0"/>
                <a:cs typeface="Times New Roman" panose="02020603050405020304" pitchFamily="18" charset="0"/>
              </a:rPr>
              <a:t>Sarah</a:t>
            </a:r>
            <a:endParaRPr lang="en-GB" sz="1200" b="1" dirty="0">
              <a:solidFill>
                <a:srgbClr val="17458F"/>
              </a:solidFill>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AD6DE23-F239-A958-5443-CEDF3FB723D8}"/>
              </a:ext>
            </a:extLst>
          </p:cNvPr>
          <p:cNvSpPr txBox="1"/>
          <p:nvPr/>
        </p:nvSpPr>
        <p:spPr>
          <a:xfrm>
            <a:off x="6295199" y="1709030"/>
            <a:ext cx="2194841" cy="911019"/>
          </a:xfrm>
          <a:prstGeom prst="rect">
            <a:avLst/>
          </a:prstGeom>
          <a:noFill/>
        </p:spPr>
        <p:txBody>
          <a:bodyPr wrap="square" rtlCol="0">
            <a:spAutoFit/>
          </a:bodyPr>
          <a:lstStyle/>
          <a:p>
            <a:pPr algn="ctr">
              <a:lnSpc>
                <a:spcPct val="90000"/>
              </a:lnSpc>
              <a:spcBef>
                <a:spcPct val="0"/>
              </a:spcBef>
              <a:spcAft>
                <a:spcPts val="600"/>
              </a:spcAft>
            </a:pPr>
            <a:r>
              <a:rPr lang="en-US" sz="1600" b="1" dirty="0">
                <a:solidFill>
                  <a:schemeClr val="accent2">
                    <a:lumMod val="75000"/>
                  </a:schemeClr>
                </a:solidFill>
                <a:ea typeface="Calibri" panose="020F0502020204030204" pitchFamily="34" charset="0"/>
                <a:cs typeface="Times New Roman" panose="02020603050405020304" pitchFamily="18" charset="0"/>
              </a:rPr>
              <a:t>International </a:t>
            </a:r>
          </a:p>
          <a:p>
            <a:pPr algn="ctr">
              <a:lnSpc>
                <a:spcPct val="90000"/>
              </a:lnSpc>
              <a:spcBef>
                <a:spcPct val="0"/>
              </a:spcBef>
              <a:spcAft>
                <a:spcPts val="600"/>
              </a:spcAft>
            </a:pPr>
            <a:r>
              <a:rPr lang="en-US" sz="1600" b="1" dirty="0">
                <a:solidFill>
                  <a:schemeClr val="accent2">
                    <a:lumMod val="75000"/>
                  </a:schemeClr>
                </a:solidFill>
                <a:ea typeface="Calibri" panose="020F0502020204030204" pitchFamily="34" charset="0"/>
                <a:cs typeface="Times New Roman" panose="02020603050405020304" pitchFamily="18" charset="0"/>
              </a:rPr>
              <a:t>&amp; Foundation</a:t>
            </a:r>
          </a:p>
          <a:p>
            <a:pPr algn="ctr">
              <a:lnSpc>
                <a:spcPct val="90000"/>
              </a:lnSpc>
              <a:spcBef>
                <a:spcPct val="0"/>
              </a:spcBef>
              <a:spcAft>
                <a:spcPts val="600"/>
              </a:spcAft>
            </a:pPr>
            <a:r>
              <a:rPr lang="en-US" sz="1600" b="1" dirty="0">
                <a:solidFill>
                  <a:schemeClr val="accent2">
                    <a:lumMod val="75000"/>
                  </a:schemeClr>
                </a:solidFill>
                <a:ea typeface="Calibri" panose="020F0502020204030204" pitchFamily="34" charset="0"/>
                <a:cs typeface="Times New Roman" panose="02020603050405020304" pitchFamily="18" charset="0"/>
              </a:rPr>
              <a:t>  </a:t>
            </a:r>
          </a:p>
        </p:txBody>
      </p:sp>
      <p:pic>
        <p:nvPicPr>
          <p:cNvPr id="3" name="Picture 2" descr="A picture containing tree, dark, image&#10;&#10;Description automatically generated">
            <a:extLst>
              <a:ext uri="{FF2B5EF4-FFF2-40B4-BE49-F238E27FC236}">
                <a16:creationId xmlns:a16="http://schemas.microsoft.com/office/drawing/2014/main" id="{CC4447BA-E0A5-7F52-ACE6-FE8279C22DD6}"/>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5031639" y="1720049"/>
            <a:ext cx="1620000" cy="844138"/>
          </a:xfrm>
          <a:prstGeom prst="rect">
            <a:avLst/>
          </a:prstGeom>
        </p:spPr>
      </p:pic>
      <p:pic>
        <p:nvPicPr>
          <p:cNvPr id="4" name="Picture 3" descr="Text, logo&#10;&#10;Description automatically generated">
            <a:extLst>
              <a:ext uri="{FF2B5EF4-FFF2-40B4-BE49-F238E27FC236}">
                <a16:creationId xmlns:a16="http://schemas.microsoft.com/office/drawing/2014/main" id="{DE8FB675-59F1-A4D6-5D11-E984149990D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28650" y="1847476"/>
            <a:ext cx="1364481" cy="514253"/>
          </a:xfrm>
          <a:prstGeom prst="rect">
            <a:avLst/>
          </a:prstGeom>
        </p:spPr>
      </p:pic>
      <p:sp>
        <p:nvSpPr>
          <p:cNvPr id="5" name="Rectangle 1">
            <a:extLst>
              <a:ext uri="{FF2B5EF4-FFF2-40B4-BE49-F238E27FC236}">
                <a16:creationId xmlns:a16="http://schemas.microsoft.com/office/drawing/2014/main" id="{D52475F5-6D53-4B23-9C0A-D2B2AAF2D534}"/>
              </a:ext>
            </a:extLst>
          </p:cNvPr>
          <p:cNvSpPr>
            <a:spLocks noChangeArrowheads="1"/>
          </p:cNvSpPr>
          <p:nvPr/>
        </p:nvSpPr>
        <p:spPr bwMode="auto">
          <a:xfrm>
            <a:off x="5026529" y="2550056"/>
            <a:ext cx="458845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1C458F"/>
                </a:solidFill>
                <a:effectLst/>
                <a:latin typeface="+mn-lt"/>
                <a:ea typeface="Aptos" panose="020B0004020202020204" pitchFamily="34" charset="0"/>
                <a:cs typeface="Calibri" panose="020F0502020204030204" pitchFamily="34" charset="0"/>
              </a:rPr>
              <a:t>Foundation feeds - </a:t>
            </a:r>
            <a:r>
              <a:rPr kumimoji="0" lang="en-GB" altLang="en-US" sz="1200" b="0" i="0" u="none" strike="noStrike" cap="none" normalizeH="0" baseline="0" dirty="0">
                <a:ln>
                  <a:noFill/>
                </a:ln>
                <a:solidFill>
                  <a:srgbClr val="1C458F"/>
                </a:solidFill>
                <a:effectLst/>
                <a:latin typeface="+mn-lt"/>
                <a:ea typeface="Aptos" panose="020B0004020202020204" pitchFamily="34" charset="0"/>
                <a:cs typeface="Calibri" panose="020F0502020204030204" pitchFamily="34" charset="0"/>
              </a:rPr>
              <a:t>Ongoing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1C458F"/>
                </a:solidFill>
                <a:effectLst/>
                <a:latin typeface="+mn-lt"/>
                <a:ea typeface="Times New Roman" panose="02020603050405020304" pitchFamily="18" charset="0"/>
                <a:cs typeface="Calibri" panose="020F0502020204030204" pitchFamily="34" charset="0"/>
              </a:rPr>
              <a:t>Nepal </a:t>
            </a:r>
            <a:endParaRPr kumimoji="0" lang="en-GB" altLang="en-US"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1C458F"/>
                </a:solidFill>
                <a:effectLst/>
                <a:latin typeface="+mn-lt"/>
                <a:ea typeface="Times New Roman" panose="02020603050405020304" pitchFamily="18" charset="0"/>
                <a:cs typeface="Calibri" panose="020F0502020204030204" pitchFamily="34" charset="0"/>
              </a:rPr>
              <a:t>£2600 paid to enable work to start on Gahateri. Should have commenced by time of meeting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1C458F"/>
                </a:solidFill>
                <a:effectLst/>
                <a:latin typeface="+mn-lt"/>
                <a:ea typeface="Times New Roman" panose="02020603050405020304" pitchFamily="18" charset="0"/>
                <a:cs typeface="Calibri" panose="020F0502020204030204" pitchFamily="34" charset="0"/>
              </a:rPr>
              <a:t>Coach trip </a:t>
            </a:r>
            <a:endParaRPr kumimoji="0" lang="en-GB" altLang="en-US"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1C458F"/>
                </a:solidFill>
                <a:effectLst/>
                <a:latin typeface="+mn-lt"/>
                <a:ea typeface="Times New Roman" panose="02020603050405020304" pitchFamily="18" charset="0"/>
                <a:cs typeface="Calibri" panose="020F0502020204030204" pitchFamily="34" charset="0"/>
              </a:rPr>
              <a:t>Bath 28</a:t>
            </a:r>
            <a:r>
              <a:rPr kumimoji="0" lang="en-GB" altLang="en-US" sz="1200" b="0" i="0" u="none" strike="noStrike" cap="none" normalizeH="0" baseline="30000" dirty="0">
                <a:ln>
                  <a:noFill/>
                </a:ln>
                <a:solidFill>
                  <a:srgbClr val="1C458F"/>
                </a:solidFill>
                <a:effectLst/>
                <a:latin typeface="+mn-lt"/>
                <a:ea typeface="Times New Roman" panose="02020603050405020304" pitchFamily="18" charset="0"/>
                <a:cs typeface="Calibri" panose="020F0502020204030204" pitchFamily="34" charset="0"/>
              </a:rPr>
              <a:t>th</a:t>
            </a:r>
            <a:r>
              <a:rPr kumimoji="0" lang="en-GB" altLang="en-US" sz="1200" b="0" i="0" u="none" strike="noStrike" cap="none" normalizeH="0" baseline="0" dirty="0">
                <a:ln>
                  <a:noFill/>
                </a:ln>
                <a:solidFill>
                  <a:srgbClr val="1C458F"/>
                </a:solidFill>
                <a:effectLst/>
                <a:latin typeface="+mn-lt"/>
                <a:ea typeface="Times New Roman" panose="02020603050405020304" pitchFamily="18" charset="0"/>
                <a:cs typeface="Calibri" panose="020F0502020204030204" pitchFamily="34" charset="0"/>
              </a:rPr>
              <a:t> March</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1C458F"/>
                </a:solidFill>
                <a:effectLst/>
                <a:latin typeface="+mn-lt"/>
                <a:ea typeface="Times New Roman" panose="02020603050405020304" pitchFamily="18" charset="0"/>
                <a:cs typeface="Calibri" panose="020F0502020204030204" pitchFamily="34" charset="0"/>
              </a:rPr>
              <a:t>Vire programme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00" b="1" i="0" u="none" strike="noStrike" cap="none" normalizeH="0" baseline="0" dirty="0">
              <a:ln>
                <a:noFill/>
              </a:ln>
              <a:solidFill>
                <a:srgbClr val="1C458F"/>
              </a:solidFill>
              <a:effectLst/>
              <a:latin typeface="+mn-lt"/>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200" dirty="0">
                <a:solidFill>
                  <a:srgbClr val="1C458F"/>
                </a:solidFill>
                <a:latin typeface="+mn-lt"/>
                <a:cs typeface="Calibri" panose="020F0502020204030204" pitchFamily="34" charset="0"/>
              </a:rPr>
              <a:t>Friday 13 June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200" dirty="0">
                <a:solidFill>
                  <a:srgbClr val="1C458F"/>
                </a:solidFill>
                <a:latin typeface="+mn-lt"/>
                <a:cs typeface="Calibri" panose="020F0502020204030204" pitchFamily="34" charset="0"/>
              </a:rPr>
              <a:t>Reception and afternoon tea Mark &amp; Ruth</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200" dirty="0">
                <a:solidFill>
                  <a:srgbClr val="1C458F"/>
                </a:solidFill>
                <a:latin typeface="+mn-lt"/>
                <a:cs typeface="Calibri" panose="020F0502020204030204" pitchFamily="34" charset="0"/>
              </a:rPr>
              <a:t>Skittles Swan Abbotsbury Meal Booked</a:t>
            </a:r>
          </a:p>
          <a:p>
            <a:pPr marL="0" marR="0" lvl="0" indent="0" algn="l" defTabSz="914400" rtl="0" eaLnBrk="0" fontAlgn="base" latinLnBrk="0" hangingPunct="0">
              <a:lnSpc>
                <a:spcPct val="100000"/>
              </a:lnSpc>
              <a:spcBef>
                <a:spcPct val="0"/>
              </a:spcBef>
              <a:spcAft>
                <a:spcPct val="0"/>
              </a:spcAft>
              <a:buClrTx/>
              <a:buSzTx/>
              <a:buFontTx/>
              <a:buNone/>
              <a:tabLst/>
            </a:pPr>
            <a:r>
              <a:rPr lang="en-GB" sz="1200" dirty="0">
                <a:solidFill>
                  <a:srgbClr val="1C458F"/>
                </a:solidFill>
                <a:latin typeface="+mn-lt"/>
                <a:cs typeface="Calibri" panose="020F0502020204030204" pitchFamily="34" charset="0"/>
              </a:rPr>
              <a:t>Saturday14 June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200" dirty="0">
                <a:solidFill>
                  <a:srgbClr val="1C458F"/>
                </a:solidFill>
                <a:latin typeface="+mn-lt"/>
                <a:cs typeface="Calibri" panose="020F0502020204030204" pitchFamily="34" charset="0"/>
              </a:rPr>
              <a:t>Visit Pallington Sculpture (book in advance)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200" dirty="0">
                <a:solidFill>
                  <a:srgbClr val="1C458F"/>
                </a:solidFill>
                <a:latin typeface="+mn-lt"/>
                <a:cs typeface="Calibri" panose="020F0502020204030204" pitchFamily="34" charset="0"/>
              </a:rPr>
              <a:t>Picnic lunch booked subject to weather</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200" dirty="0">
                <a:solidFill>
                  <a:srgbClr val="1C458F"/>
                </a:solidFill>
                <a:latin typeface="+mn-lt"/>
                <a:cs typeface="Calibri" panose="020F0502020204030204" pitchFamily="34" charset="0"/>
              </a:rPr>
              <a:t>Dinner Portland Hotel. Room Booked</a:t>
            </a:r>
            <a:endParaRPr lang="en-GB" altLang="en-US" sz="1200" dirty="0">
              <a:solidFill>
                <a:srgbClr val="1C458F"/>
              </a:solidFill>
              <a:latin typeface="+mn-lt"/>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200" dirty="0">
                <a:solidFill>
                  <a:srgbClr val="1C458F"/>
                </a:solidFill>
                <a:latin typeface="+mn-lt"/>
                <a:cs typeface="Calibri" panose="020F0502020204030204" pitchFamily="34" charset="0"/>
              </a:rPr>
              <a:t>Sunday 15 June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200" dirty="0">
                <a:solidFill>
                  <a:srgbClr val="1C458F"/>
                </a:solidFill>
                <a:latin typeface="+mn-lt"/>
                <a:cs typeface="Calibri" panose="020F0502020204030204" pitchFamily="34" charset="0"/>
              </a:rPr>
              <a:t>Departure brunch Sarah and Brian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1C458F"/>
                </a:solidFill>
                <a:effectLst/>
                <a:latin typeface="+mn-lt"/>
                <a:ea typeface="Aptos" panose="020B0004020202020204" pitchFamily="34" charset="0"/>
                <a:cs typeface="Calibri" panose="020F0502020204030204" pitchFamily="34" charset="0"/>
              </a:rPr>
              <a:t>Speakers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1C458F"/>
                </a:solidFill>
                <a:effectLst/>
                <a:latin typeface="+mn-lt"/>
                <a:ea typeface="Aptos" panose="020B0004020202020204" pitchFamily="34" charset="0"/>
                <a:cs typeface="Calibri" panose="020F0502020204030204" pitchFamily="34" charset="0"/>
              </a:rPr>
              <a:t>May 27</a:t>
            </a:r>
            <a:r>
              <a:rPr kumimoji="0" lang="en-GB" altLang="en-US" sz="1200" b="0" i="0" u="none" strike="noStrike" cap="none" normalizeH="0" baseline="30000" dirty="0">
                <a:ln>
                  <a:noFill/>
                </a:ln>
                <a:solidFill>
                  <a:srgbClr val="1C458F"/>
                </a:solidFill>
                <a:effectLst/>
                <a:latin typeface="+mn-lt"/>
                <a:ea typeface="Aptos" panose="020B0004020202020204" pitchFamily="34" charset="0"/>
                <a:cs typeface="Calibri" panose="020F0502020204030204" pitchFamily="34" charset="0"/>
              </a:rPr>
              <a:t>th</a:t>
            </a:r>
            <a:r>
              <a:rPr kumimoji="0" lang="en-GB" altLang="en-US" sz="1200" b="0" i="0" u="none" strike="noStrike" cap="none" normalizeH="0" baseline="0" dirty="0">
                <a:ln>
                  <a:noFill/>
                </a:ln>
                <a:solidFill>
                  <a:srgbClr val="1C458F"/>
                </a:solidFill>
                <a:effectLst/>
                <a:latin typeface="+mn-lt"/>
                <a:ea typeface="Aptos" panose="020B0004020202020204" pitchFamily="34" charset="0"/>
                <a:cs typeface="Calibri" panose="020F0502020204030204" pitchFamily="34" charset="0"/>
              </a:rPr>
              <a:t> 	Stan contacting the pest control man</a:t>
            </a:r>
            <a:endParaRPr kumimoji="0" lang="en-GB" altLang="en-US" sz="1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1C458F"/>
                </a:solidFill>
                <a:effectLst/>
                <a:latin typeface="+mn-lt"/>
                <a:ea typeface="Aptos" panose="020B0004020202020204" pitchFamily="34" charset="0"/>
                <a:cs typeface="Calibri" panose="020F0502020204030204" pitchFamily="34" charset="0"/>
              </a:rPr>
              <a:t>Jun 24</a:t>
            </a:r>
            <a:r>
              <a:rPr kumimoji="0" lang="en-GB" altLang="en-US" sz="1200" b="0" i="0" u="none" strike="noStrike" cap="none" normalizeH="0" baseline="30000" dirty="0">
                <a:ln>
                  <a:noFill/>
                </a:ln>
                <a:solidFill>
                  <a:srgbClr val="1C458F"/>
                </a:solidFill>
                <a:effectLst/>
                <a:latin typeface="+mn-lt"/>
                <a:ea typeface="Aptos" panose="020B0004020202020204" pitchFamily="34" charset="0"/>
                <a:cs typeface="Calibri" panose="020F0502020204030204" pitchFamily="34" charset="0"/>
              </a:rPr>
              <a:t>th</a:t>
            </a:r>
            <a:r>
              <a:rPr kumimoji="0" lang="en-GB" altLang="en-US" sz="1200" b="0" i="0" u="none" strike="noStrike" cap="none" normalizeH="0" baseline="0" dirty="0">
                <a:ln>
                  <a:noFill/>
                </a:ln>
                <a:solidFill>
                  <a:srgbClr val="1C458F"/>
                </a:solidFill>
                <a:effectLst/>
                <a:latin typeface="+mn-lt"/>
                <a:ea typeface="Aptos" panose="020B0004020202020204" pitchFamily="34" charset="0"/>
                <a:cs typeface="Calibri" panose="020F0502020204030204" pitchFamily="34" charset="0"/>
              </a:rPr>
              <a:t>	Peter Nott, Taunton RC Court Leet</a:t>
            </a:r>
            <a:br>
              <a:rPr kumimoji="0" lang="en-GB" altLang="en-US" sz="1200" b="0" i="0" u="none" strike="noStrike" cap="none" normalizeH="0" baseline="0" dirty="0">
                <a:ln>
                  <a:noFill/>
                </a:ln>
                <a:solidFill>
                  <a:srgbClr val="1C458F"/>
                </a:solidFill>
                <a:effectLst/>
                <a:latin typeface="+mn-lt"/>
                <a:ea typeface="Aptos" panose="020B0004020202020204" pitchFamily="34" charset="0"/>
                <a:cs typeface="Calibri" panose="020F0502020204030204" pitchFamily="34" charset="0"/>
              </a:rPr>
            </a:br>
            <a:r>
              <a:rPr kumimoji="0" lang="en-GB" altLang="en-US" sz="1200" b="0" i="0" u="none" strike="noStrike" cap="none" normalizeH="0" baseline="0" dirty="0">
                <a:ln>
                  <a:noFill/>
                </a:ln>
                <a:solidFill>
                  <a:srgbClr val="1C458F"/>
                </a:solidFill>
                <a:effectLst/>
                <a:latin typeface="+mn-lt"/>
                <a:ea typeface="Aptos" panose="020B0004020202020204" pitchFamily="34" charset="0"/>
                <a:cs typeface="Calibri" panose="020F0502020204030204" pitchFamily="34" charset="0"/>
              </a:rPr>
              <a:t>Jul 22nd 	Ian McQuade, General Manager, Portland Port        </a:t>
            </a:r>
            <a:r>
              <a:rPr kumimoji="0" lang="en-GB" altLang="en-US" sz="1200" b="1" i="0" u="none" strike="noStrike" cap="none" normalizeH="0" baseline="0" dirty="0">
                <a:ln>
                  <a:noFill/>
                </a:ln>
                <a:solidFill>
                  <a:srgbClr val="1C458F"/>
                </a:solidFill>
                <a:effectLst/>
                <a:latin typeface="+mn-lt"/>
                <a:ea typeface="Aptos" panose="020B0004020202020204" pitchFamily="34" charset="0"/>
                <a:cs typeface="Calibri" panose="020F0502020204030204" pitchFamily="34" charset="0"/>
              </a:rPr>
              <a:t>Mark</a:t>
            </a:r>
            <a:endParaRPr kumimoji="0" lang="en-GB" altLang="en-US" sz="1200" b="1"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1264541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D10D7B25-F023-573F-7230-F467A6C7CAD7}"/>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53E2A30B-3981-7DAC-6D4A-098D2494DFC2}"/>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6E185F1D-EEE7-69D8-23AE-809380E2249E}"/>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CCC2481D-2026-4836-5F83-B60B3A84C82C}"/>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close-up of a rock cliff&#10;&#10;Description automatically generated">
            <a:extLst>
              <a:ext uri="{FF2B5EF4-FFF2-40B4-BE49-F238E27FC236}">
                <a16:creationId xmlns:a16="http://schemas.microsoft.com/office/drawing/2014/main" id="{BFC82786-B583-BB50-7943-FEAFE632C0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465" y="191149"/>
            <a:ext cx="2393669" cy="1346439"/>
          </a:xfrm>
          <a:prstGeom prst="rect">
            <a:avLst/>
          </a:prstGeom>
        </p:spPr>
      </p:pic>
      <p:sp>
        <p:nvSpPr>
          <p:cNvPr id="3" name="TextBox 2">
            <a:extLst>
              <a:ext uri="{FF2B5EF4-FFF2-40B4-BE49-F238E27FC236}">
                <a16:creationId xmlns:a16="http://schemas.microsoft.com/office/drawing/2014/main" id="{4AE2781E-6808-8F4D-6387-8F3EBFC1009A}"/>
              </a:ext>
            </a:extLst>
          </p:cNvPr>
          <p:cNvSpPr txBox="1"/>
          <p:nvPr/>
        </p:nvSpPr>
        <p:spPr>
          <a:xfrm>
            <a:off x="2845045" y="358487"/>
            <a:ext cx="2070639" cy="1098186"/>
          </a:xfrm>
          <a:prstGeom prst="rect">
            <a:avLst/>
          </a:prstGeom>
          <a:noFill/>
        </p:spPr>
        <p:txBody>
          <a:bodyPr wrap="square">
            <a:spAutoFit/>
          </a:bodyPr>
          <a:lstStyle/>
          <a:p>
            <a:pPr algn="ctr">
              <a:lnSpc>
                <a:spcPct val="107000"/>
              </a:lnSpc>
            </a:pPr>
            <a:r>
              <a:rPr lang="en-GB" sz="1600" b="1" dirty="0">
                <a:solidFill>
                  <a:schemeClr val="accent2">
                    <a:lumMod val="75000"/>
                  </a:schemeClr>
                </a:solidFill>
                <a:ea typeface="Calibri" panose="020F0502020204030204" pitchFamily="34" charset="0"/>
                <a:cs typeface="Times New Roman" panose="02020603050405020304" pitchFamily="18" charset="0"/>
              </a:rPr>
              <a:t>What </a:t>
            </a:r>
            <a:r>
              <a:rPr lang="en-US" sz="1600" b="1" dirty="0">
                <a:solidFill>
                  <a:schemeClr val="accent2">
                    <a:lumMod val="75000"/>
                  </a:schemeClr>
                </a:solidFill>
                <a:ea typeface="Calibri" panose="020F0502020204030204" pitchFamily="34" charset="0"/>
                <a:cs typeface="Times New Roman" panose="02020603050405020304" pitchFamily="18" charset="0"/>
              </a:rPr>
              <a:t>do </a:t>
            </a:r>
          </a:p>
          <a:p>
            <a:pPr algn="ctr">
              <a:lnSpc>
                <a:spcPct val="107000"/>
              </a:lnSpc>
            </a:pPr>
            <a:r>
              <a:rPr lang="en-US" sz="1600" b="1" dirty="0">
                <a:solidFill>
                  <a:schemeClr val="accent2">
                    <a:lumMod val="75000"/>
                  </a:schemeClr>
                </a:solidFill>
                <a:ea typeface="Calibri" panose="020F0502020204030204" pitchFamily="34" charset="0"/>
                <a:cs typeface="Times New Roman" panose="02020603050405020304" pitchFamily="18" charset="0"/>
              </a:rPr>
              <a:t>Rotarians do</a:t>
            </a:r>
            <a:r>
              <a:rPr lang="en-GB" sz="1600" b="1" dirty="0">
                <a:solidFill>
                  <a:schemeClr val="accent2">
                    <a:lumMod val="75000"/>
                  </a:schemeClr>
                </a:solidFill>
                <a:ea typeface="Calibri" panose="020F0502020204030204" pitchFamily="34" charset="0"/>
                <a:cs typeface="Times New Roman" panose="02020603050405020304" pitchFamily="18" charset="0"/>
              </a:rPr>
              <a:t>?</a:t>
            </a:r>
          </a:p>
          <a:p>
            <a:pPr algn="just">
              <a:lnSpc>
                <a:spcPct val="107000"/>
              </a:lnSpc>
            </a:pPr>
            <a:endParaRPr lang="en-GB" sz="1600" b="1" dirty="0">
              <a:solidFill>
                <a:srgbClr val="17458F"/>
              </a:solidFill>
              <a:ea typeface="Calibri" panose="020F0502020204030204" pitchFamily="34" charset="0"/>
              <a:cs typeface="Times New Roman" panose="02020603050405020304" pitchFamily="18" charset="0"/>
            </a:endParaRPr>
          </a:p>
          <a:p>
            <a:pPr algn="ctr">
              <a:tabLst>
                <a:tab pos="3679825" algn="l"/>
              </a:tabLst>
            </a:pPr>
            <a:r>
              <a:rPr lang="en-GB" sz="1400" b="1" dirty="0">
                <a:solidFill>
                  <a:srgbClr val="17458F"/>
                </a:solidFill>
                <a:ea typeface="Calibri" panose="020F0502020204030204" pitchFamily="34" charset="0"/>
                <a:cs typeface="Times New Roman" panose="02020603050405020304" pitchFamily="18" charset="0"/>
              </a:rPr>
              <a:t>FPN entry April</a:t>
            </a:r>
          </a:p>
        </p:txBody>
      </p:sp>
      <p:sp>
        <p:nvSpPr>
          <p:cNvPr id="5" name="TextBox 4">
            <a:extLst>
              <a:ext uri="{FF2B5EF4-FFF2-40B4-BE49-F238E27FC236}">
                <a16:creationId xmlns:a16="http://schemas.microsoft.com/office/drawing/2014/main" id="{22BA45EB-ECC5-93BC-9118-39991541E088}"/>
              </a:ext>
            </a:extLst>
          </p:cNvPr>
          <p:cNvSpPr txBox="1"/>
          <p:nvPr/>
        </p:nvSpPr>
        <p:spPr>
          <a:xfrm>
            <a:off x="195127" y="1643555"/>
            <a:ext cx="4680000" cy="1631216"/>
          </a:xfrm>
          <a:prstGeom prst="rect">
            <a:avLst/>
          </a:prstGeom>
          <a:noFill/>
        </p:spPr>
        <p:txBody>
          <a:bodyPr wrap="square">
            <a:spAutoFit/>
          </a:bodyPr>
          <a:lstStyle/>
          <a:p>
            <a:pPr algn="just"/>
            <a:r>
              <a:rPr lang="en-US" sz="1200" dirty="0">
                <a:solidFill>
                  <a:srgbClr val="17458F"/>
                </a:solidFill>
                <a:ea typeface="Calibri" panose="020F0502020204030204" pitchFamily="34" charset="0"/>
                <a:cs typeface="Times New Roman" panose="02020603050405020304" pitchFamily="18" charset="0"/>
              </a:rPr>
              <a:t>Well, the first answer is that they try and live up to our motto of Service Above Self – i.e. helping others in whatever way we can.  </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Secondly, they have a lot of fun in helping others.  Perhaps I can explain that by saying that I heard a comment about this on Saturday at the Tabletop Sale because of the laughter and fun being shown in the kitchen where we were trying to cope with a flood of people wanting bacon butties (we sold them all!) as well as organising teas, coffees and cakes.  </a:t>
            </a:r>
          </a:p>
        </p:txBody>
      </p:sp>
      <p:sp>
        <p:nvSpPr>
          <p:cNvPr id="6" name="TextBox 5">
            <a:extLst>
              <a:ext uri="{FF2B5EF4-FFF2-40B4-BE49-F238E27FC236}">
                <a16:creationId xmlns:a16="http://schemas.microsoft.com/office/drawing/2014/main" id="{A18C4D30-BA97-78FD-39ED-15C3D1870F5B}"/>
              </a:ext>
            </a:extLst>
          </p:cNvPr>
          <p:cNvSpPr txBox="1"/>
          <p:nvPr/>
        </p:nvSpPr>
        <p:spPr>
          <a:xfrm>
            <a:off x="4979518" y="280246"/>
            <a:ext cx="4680000" cy="6432530"/>
          </a:xfrm>
          <a:prstGeom prst="rect">
            <a:avLst/>
          </a:prstGeom>
          <a:noFill/>
        </p:spPr>
        <p:txBody>
          <a:bodyPr wrap="square">
            <a:spAutoFit/>
          </a:bodyPr>
          <a:lstStyle/>
          <a:p>
            <a:pPr algn="just"/>
            <a:r>
              <a:rPr lang="en-US" sz="1200" dirty="0">
                <a:solidFill>
                  <a:srgbClr val="17458F"/>
                </a:solidFill>
                <a:ea typeface="Calibri" panose="020F0502020204030204" pitchFamily="34" charset="0"/>
                <a:cs typeface="Times New Roman" panose="02020603050405020304" pitchFamily="18" charset="0"/>
              </a:rPr>
              <a:t>organisation.  The recipient that month provides cakes as well, and</a:t>
            </a:r>
          </a:p>
          <a:p>
            <a:pPr algn="just"/>
            <a:r>
              <a:rPr lang="en-US" sz="1200" dirty="0">
                <a:solidFill>
                  <a:srgbClr val="17458F"/>
                </a:solidFill>
                <a:ea typeface="Calibri" panose="020F0502020204030204" pitchFamily="34" charset="0"/>
                <a:cs typeface="Times New Roman" panose="02020603050405020304" pitchFamily="18" charset="0"/>
              </a:rPr>
              <a:t>these. are sold with tera or coffees</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All the profits from the table hire and refreshments go to the specific recipient that month and, of course, there is no hall hire change for them to pay.  The more support an organisation can drum up from its friends, members and from the public, and the more cakes (sponges and gateaux seem to go best), the more an organisation can raise.</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Last Saturday we supported Read Easy and I think we probably had more visitors than any other month – at least that is the impression I got and I am delighted for this great charity that helps so many people.  Certainly there was a lot of noise and laughter, and people were having fun.  </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If you have not experienced it, why not come along to the next one on 12th April when we will be supporting I.C.A. – an organisation that also helps so many people in the area.  As well as helping a great cause, you might even enjoy it!!  If anyone is interested in learning more, in having a table, or becoming a beneficiary, please contact Carolyn at </a:t>
            </a:r>
            <a:r>
              <a:rPr lang="en-US" sz="1200" dirty="0">
                <a:solidFill>
                  <a:srgbClr val="17458F"/>
                </a:solidFill>
                <a:ea typeface="Calibri" panose="020F0502020204030204" pitchFamily="34" charset="0"/>
                <a:cs typeface="Times New Roman" panose="02020603050405020304" pitchFamily="18" charset="0"/>
                <a:hlinkClick r:id="rId6"/>
              </a:rPr>
              <a:t>carolynhumphreys@live.co.uk</a:t>
            </a:r>
            <a:endParaRPr lang="en-US" sz="1200" dirty="0">
              <a:solidFill>
                <a:srgbClr val="17458F"/>
              </a:solidFill>
              <a:ea typeface="Calibri" panose="020F0502020204030204" pitchFamily="34" charset="0"/>
              <a:cs typeface="Times New Roman" panose="02020603050405020304" pitchFamily="18" charset="0"/>
            </a:endParaRP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Next month we are having an open evening when we have invited some members of the local community to come and see what we do – an evening of presentations and displays as well as the chance to chat to and ask questions of, our members.   </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Rotary is all about communicating.  This is to be a P.R./communication evening to show people more about the wider world of Rotary.  We are not a secret society and the more people know about us , the more likely they are to support us.  </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We would of course like to invite all of Portland to come along but that is not a realistic proposition so, at the time of writing we are hoping that the Mayor will be free to grace us with a civic presence as well as other invited members representing the businesses on and around the island.  Who knows?  </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If it goes well, it might even become a regular event?     </a:t>
            </a:r>
          </a:p>
          <a:p>
            <a:pPr algn="r"/>
            <a:r>
              <a:rPr lang="en-US" sz="1400" b="1" dirty="0">
                <a:solidFill>
                  <a:srgbClr val="17458F"/>
                </a:solidFill>
                <a:ea typeface="Calibri" panose="020F0502020204030204" pitchFamily="34" charset="0"/>
                <a:cs typeface="Times New Roman" panose="02020603050405020304" pitchFamily="18" charset="0"/>
              </a:rPr>
              <a:t>Keith</a:t>
            </a:r>
          </a:p>
        </p:txBody>
      </p:sp>
      <p:pic>
        <p:nvPicPr>
          <p:cNvPr id="12" name="Picture 11" descr="A table with different objects on it&#10;&#10;AI-generated content may be incorrect.">
            <a:extLst>
              <a:ext uri="{FF2B5EF4-FFF2-40B4-BE49-F238E27FC236}">
                <a16:creationId xmlns:a16="http://schemas.microsoft.com/office/drawing/2014/main" id="{8363F140-EBB3-0543-7A7E-6A82C9368B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5961" y="3350668"/>
            <a:ext cx="2027244" cy="1140325"/>
          </a:xfrm>
          <a:prstGeom prst="rect">
            <a:avLst/>
          </a:prstGeom>
        </p:spPr>
      </p:pic>
      <p:sp>
        <p:nvSpPr>
          <p:cNvPr id="13" name="TextBox 12">
            <a:extLst>
              <a:ext uri="{FF2B5EF4-FFF2-40B4-BE49-F238E27FC236}">
                <a16:creationId xmlns:a16="http://schemas.microsoft.com/office/drawing/2014/main" id="{4C982462-8322-2F18-15C6-A89761352018}"/>
              </a:ext>
            </a:extLst>
          </p:cNvPr>
          <p:cNvSpPr txBox="1"/>
          <p:nvPr/>
        </p:nvSpPr>
        <p:spPr>
          <a:xfrm>
            <a:off x="183488" y="4428787"/>
            <a:ext cx="4680000" cy="2308324"/>
          </a:xfrm>
          <a:prstGeom prst="rect">
            <a:avLst/>
          </a:prstGeom>
          <a:noFill/>
        </p:spPr>
        <p:txBody>
          <a:bodyPr wrap="square">
            <a:spAutoFit/>
          </a:bodyPr>
          <a:lstStyle/>
          <a:p>
            <a:pPr algn="just"/>
            <a:endParaRPr lang="en-US" sz="12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community-based and the support we get from our local community is massive and very much appreciated by all the Rotarians</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Someone asked me again recently how the Tabletop Sales system  works so I will repeat briefly.    Instead of Rotarians simply sitting down at the end of each year and making donations to local causes, we pay for the hire of  the C2000 Hall in Easton on the second Saturday each month for 9 or 10 months each year and the different benefitting organisations each month get two or three tables for their own use. </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Other organisations or individuals pay a small amount for a table from which they can sell whatever they want for themselves or their own</a:t>
            </a:r>
          </a:p>
          <a:p>
            <a:pPr algn="just"/>
            <a:endParaRPr lang="en-US" sz="400" dirty="0">
              <a:solidFill>
                <a:srgbClr val="17458F"/>
              </a:solidFill>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8D76E7D-5ADD-6B26-4289-6C15289C38A8}"/>
              </a:ext>
            </a:extLst>
          </p:cNvPr>
          <p:cNvSpPr txBox="1"/>
          <p:nvPr/>
        </p:nvSpPr>
        <p:spPr>
          <a:xfrm>
            <a:off x="195127" y="3229083"/>
            <a:ext cx="2408356" cy="1877437"/>
          </a:xfrm>
          <a:prstGeom prst="rect">
            <a:avLst/>
          </a:prstGeom>
          <a:noFill/>
        </p:spPr>
        <p:txBody>
          <a:bodyPr wrap="square">
            <a:spAutoFit/>
          </a:bodyPr>
          <a:lstStyle/>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Rotary is a big, usually happy, family with one and a quarter million members in most countries of the world.   As many of you know, I have seen Rotary, and the fun associated with our organisation, all over the world, but Rotary is</a:t>
            </a:r>
          </a:p>
          <a:p>
            <a:pPr algn="just"/>
            <a:endParaRPr lang="en-US" sz="1200" dirty="0">
              <a:solidFill>
                <a:srgbClr val="17458F"/>
              </a:solidFill>
              <a:ea typeface="Calibri" panose="020F0502020204030204" pitchFamily="34" charset="0"/>
              <a:cs typeface="Times New Roman" panose="02020603050405020304" pitchFamily="18" charset="0"/>
            </a:endParaRPr>
          </a:p>
          <a:p>
            <a:pPr algn="just"/>
            <a:endParaRPr lang="en-US" sz="1200" dirty="0">
              <a:solidFill>
                <a:srgbClr val="17458F"/>
              </a:solidFill>
              <a:ea typeface="Calibri" panose="020F0502020204030204" pitchFamily="34" charset="0"/>
              <a:cs typeface="Times New Roman" panose="02020603050405020304" pitchFamily="18" charset="0"/>
            </a:endParaRPr>
          </a:p>
          <a:p>
            <a:pPr algn="just"/>
            <a:endParaRPr lang="en-US" sz="400" dirty="0">
              <a:solidFill>
                <a:srgbClr val="17458F"/>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121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DC1DB-B490-E02F-A5FE-0F61C2A90F37}"/>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B75E711E-09B9-A885-ABE0-6EFFF8C6BA54}"/>
              </a:ext>
            </a:extLst>
          </p:cNvPr>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a:extLst>
              <a:ext uri="{FF2B5EF4-FFF2-40B4-BE49-F238E27FC236}">
                <a16:creationId xmlns:a16="http://schemas.microsoft.com/office/drawing/2014/main" id="{6949F96E-7911-4A20-178A-D679598D56A9}"/>
              </a:ext>
            </a:extLst>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a:extLst>
              <a:ext uri="{FF2B5EF4-FFF2-40B4-BE49-F238E27FC236}">
                <a16:creationId xmlns:a16="http://schemas.microsoft.com/office/drawing/2014/main" id="{2A9F12CF-68F1-0020-8695-5807241436F4}"/>
              </a:ext>
            </a:extLst>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a:extLst>
              <a:ext uri="{FF2B5EF4-FFF2-40B4-BE49-F238E27FC236}">
                <a16:creationId xmlns:a16="http://schemas.microsoft.com/office/drawing/2014/main" id="{AF94560A-6C45-1B93-E645-658FAB99BF69}"/>
              </a:ext>
            </a:extLst>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a:extLst>
              <a:ext uri="{FF2B5EF4-FFF2-40B4-BE49-F238E27FC236}">
                <a16:creationId xmlns:a16="http://schemas.microsoft.com/office/drawing/2014/main" id="{0A8A6A11-2F35-38D7-36BE-FE22A7CBFFEC}"/>
              </a:ext>
            </a:extLst>
          </p:cNvPr>
          <p:cNvSpPr/>
          <p:nvPr/>
        </p:nvSpPr>
        <p:spPr>
          <a:xfrm>
            <a:off x="131293" y="123398"/>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1B3E36D8-D293-DAD3-24EB-E5B3EB8DE683}"/>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D4D0236C-6D3F-1A65-7BF7-0FE212819C7B}"/>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436754F0-A089-9928-4B4B-E0023FAF8975}"/>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3A0C11C1-2CEA-BDFA-6CBE-131BDD6DA25D}"/>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logo on a black background&#10;&#10;Description automatically generated">
            <a:extLst>
              <a:ext uri="{FF2B5EF4-FFF2-40B4-BE49-F238E27FC236}">
                <a16:creationId xmlns:a16="http://schemas.microsoft.com/office/drawing/2014/main" id="{C8E8351D-D173-8ED0-8D92-F66ED9C73B4C}"/>
              </a:ext>
            </a:extLst>
          </p:cNvPr>
          <p:cNvPicPr>
            <a:picLocks noChangeAspect="1"/>
          </p:cNvPicPr>
          <p:nvPr/>
        </p:nvPicPr>
        <p:blipFill>
          <a:blip r:embed="rId5">
            <a:extLst>
              <a:ext uri="{28A0092B-C50C-407E-A947-70E740481C1C}">
                <a14:useLocalDpi xmlns:a14="http://schemas.microsoft.com/office/drawing/2010/main" val="0"/>
              </a:ext>
            </a:extLst>
          </a:blip>
          <a:srcRect l="28229" t="31026" r="48480" b="28436"/>
          <a:stretch/>
        </p:blipFill>
        <p:spPr>
          <a:xfrm>
            <a:off x="801924" y="192134"/>
            <a:ext cx="1837594" cy="913781"/>
          </a:xfrm>
          <a:prstGeom prst="rect">
            <a:avLst/>
          </a:prstGeom>
        </p:spPr>
      </p:pic>
      <p:pic>
        <p:nvPicPr>
          <p:cNvPr id="1026" name="Picture 4" descr="Coco Logo - Email">
            <a:extLst>
              <a:ext uri="{FF2B5EF4-FFF2-40B4-BE49-F238E27FC236}">
                <a16:creationId xmlns:a16="http://schemas.microsoft.com/office/drawing/2014/main" id="{1EB9EC22-CC6E-54A1-F607-A517B74A26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3352" y="299638"/>
            <a:ext cx="834309" cy="69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9590EF6-582B-66DD-A2CA-56EF8519AC1B}"/>
              </a:ext>
            </a:extLst>
          </p:cNvPr>
          <p:cNvSpPr txBox="1"/>
          <p:nvPr/>
        </p:nvSpPr>
        <p:spPr>
          <a:xfrm>
            <a:off x="246483" y="2044779"/>
            <a:ext cx="4680000" cy="3600986"/>
          </a:xfrm>
          <a:prstGeom prst="rect">
            <a:avLst/>
          </a:prstGeom>
          <a:noFill/>
        </p:spPr>
        <p:txBody>
          <a:bodyPr wrap="square">
            <a:spAutoFit/>
          </a:bodyPr>
          <a:lstStyle/>
          <a:p>
            <a:r>
              <a:rPr lang="en-GB" sz="1200" dirty="0">
                <a:solidFill>
                  <a:srgbClr val="17458F"/>
                </a:solidFill>
                <a:effectLst/>
                <a:latin typeface="Calibri" panose="020F0502020204030204" pitchFamily="34" charset="0"/>
                <a:ea typeface="Aptos" panose="020B0004020202020204" pitchFamily="34" charset="0"/>
              </a:rPr>
              <a:t>Dear Mark, </a:t>
            </a:r>
          </a:p>
          <a:p>
            <a:endParaRPr lang="en-GB" sz="400" dirty="0">
              <a:solidFill>
                <a:srgbClr val="17458F"/>
              </a:solidFill>
              <a:effectLst/>
              <a:latin typeface="Calibri" panose="020F0502020204030204" pitchFamily="34" charset="0"/>
              <a:ea typeface="Aptos" panose="020B0004020202020204" pitchFamily="34" charset="0"/>
            </a:endParaRPr>
          </a:p>
          <a:p>
            <a:r>
              <a:rPr lang="en-GB" sz="1200" dirty="0">
                <a:solidFill>
                  <a:srgbClr val="17458F"/>
                </a:solidFill>
                <a:effectLst/>
                <a:latin typeface="Calibri" panose="020F0502020204030204" pitchFamily="34" charset="0"/>
                <a:ea typeface="Aptos" panose="020B0004020202020204" pitchFamily="34" charset="0"/>
              </a:rPr>
              <a:t>I was passed on your details by Ian McPheat, Coco Property are looking to start a community window in our office and want to put up some posters of some upcoming events. I was wondering for you may be able to send me across some posters that we could display in our window to inform residents of the island of upcoming community events that they may wish to attend?</a:t>
            </a:r>
          </a:p>
          <a:p>
            <a:r>
              <a:rPr lang="en-GB" sz="400" dirty="0">
                <a:solidFill>
                  <a:srgbClr val="17458F"/>
                </a:solidFill>
                <a:effectLst/>
                <a:latin typeface="Calibri" panose="020F0502020204030204" pitchFamily="34" charset="0"/>
                <a:ea typeface="Aptos" panose="020B0004020202020204" pitchFamily="34" charset="0"/>
              </a:rPr>
              <a:t> </a:t>
            </a:r>
          </a:p>
          <a:p>
            <a:r>
              <a:rPr lang="en-GB" sz="1200" dirty="0">
                <a:solidFill>
                  <a:srgbClr val="17458F"/>
                </a:solidFill>
                <a:effectLst/>
                <a:latin typeface="Calibri" panose="020F0502020204030204" pitchFamily="34" charset="0"/>
                <a:ea typeface="Aptos" panose="020B0004020202020204" pitchFamily="34" charset="0"/>
              </a:rPr>
              <a:t>I look forward to hearing from you.  </a:t>
            </a:r>
          </a:p>
          <a:p>
            <a:r>
              <a:rPr lang="en-GB" sz="400" dirty="0">
                <a:solidFill>
                  <a:srgbClr val="17458F"/>
                </a:solidFill>
                <a:effectLst/>
                <a:latin typeface="Calibri" panose="020F0502020204030204" pitchFamily="34" charset="0"/>
                <a:ea typeface="Aptos" panose="020B0004020202020204" pitchFamily="34" charset="0"/>
              </a:rPr>
              <a:t> </a:t>
            </a:r>
          </a:p>
          <a:p>
            <a:r>
              <a:rPr lang="en-GB" sz="1200" dirty="0">
                <a:solidFill>
                  <a:srgbClr val="17458F"/>
                </a:solidFill>
                <a:effectLst/>
                <a:latin typeface="Calibri Light" panose="020F0302020204030204" pitchFamily="34" charset="0"/>
                <a:ea typeface="Aptos" panose="020B0004020202020204" pitchFamily="34" charset="0"/>
              </a:rPr>
              <a:t>Kind regards,</a:t>
            </a:r>
            <a:endParaRPr lang="en-GB" sz="1200" dirty="0">
              <a:solidFill>
                <a:srgbClr val="17458F"/>
              </a:solidFill>
              <a:effectLst/>
              <a:latin typeface="Calibri" panose="020F0502020204030204" pitchFamily="34" charset="0"/>
              <a:ea typeface="Aptos" panose="020B0004020202020204" pitchFamily="34" charset="0"/>
            </a:endParaRPr>
          </a:p>
          <a:p>
            <a:r>
              <a:rPr lang="en-GB" sz="400" dirty="0">
                <a:solidFill>
                  <a:srgbClr val="17458F"/>
                </a:solidFill>
                <a:effectLst/>
                <a:latin typeface="Calibri Light" panose="020F0302020204030204" pitchFamily="34" charset="0"/>
                <a:ea typeface="Aptos" panose="020B0004020202020204" pitchFamily="34" charset="0"/>
              </a:rPr>
              <a:t> </a:t>
            </a:r>
            <a:endParaRPr lang="en-GB" sz="400" dirty="0">
              <a:solidFill>
                <a:srgbClr val="17458F"/>
              </a:solidFill>
              <a:effectLst/>
              <a:latin typeface="Calibri" panose="020F0502020204030204" pitchFamily="34" charset="0"/>
              <a:ea typeface="Aptos" panose="020B0004020202020204" pitchFamily="34" charset="0"/>
            </a:endParaRPr>
          </a:p>
          <a:p>
            <a:r>
              <a:rPr lang="en-GB" sz="1200" dirty="0">
                <a:solidFill>
                  <a:srgbClr val="17458F"/>
                </a:solidFill>
                <a:effectLst/>
                <a:latin typeface="Bradley Hand ITC" panose="03070402050302030203" pitchFamily="66" charset="0"/>
                <a:ea typeface="Aptos" panose="020B0004020202020204" pitchFamily="34" charset="0"/>
              </a:rPr>
              <a:t>Maddi</a:t>
            </a:r>
          </a:p>
          <a:p>
            <a:endParaRPr lang="en-GB" sz="400" dirty="0">
              <a:solidFill>
                <a:srgbClr val="17458F"/>
              </a:solidFill>
              <a:effectLst/>
              <a:latin typeface="Calibri" panose="020F0502020204030204" pitchFamily="34" charset="0"/>
              <a:ea typeface="Aptos" panose="020B0004020202020204" pitchFamily="34" charset="0"/>
            </a:endParaRPr>
          </a:p>
          <a:p>
            <a:r>
              <a:rPr lang="en-GB" sz="1200" b="1" dirty="0">
                <a:solidFill>
                  <a:srgbClr val="17458F"/>
                </a:solidFill>
                <a:effectLst/>
                <a:latin typeface="Calibri Light" panose="020F0302020204030204" pitchFamily="34" charset="0"/>
                <a:ea typeface="Aptos" panose="020B0004020202020204" pitchFamily="34" charset="0"/>
              </a:rPr>
              <a:t>Maddi Price</a:t>
            </a:r>
            <a:endParaRPr lang="en-GB" sz="1200" dirty="0">
              <a:solidFill>
                <a:srgbClr val="17458F"/>
              </a:solidFill>
              <a:effectLst/>
              <a:latin typeface="Calibri" panose="020F0502020204030204" pitchFamily="34" charset="0"/>
              <a:ea typeface="Aptos" panose="020B0004020202020204" pitchFamily="34" charset="0"/>
            </a:endParaRPr>
          </a:p>
          <a:p>
            <a:r>
              <a:rPr lang="en-GB" sz="1200" dirty="0">
                <a:solidFill>
                  <a:srgbClr val="17458F"/>
                </a:solidFill>
                <a:effectLst/>
                <a:latin typeface="Calibri Light" panose="020F0302020204030204" pitchFamily="34" charset="0"/>
                <a:ea typeface="Aptos" panose="020B0004020202020204" pitchFamily="34" charset="0"/>
              </a:rPr>
              <a:t>Property Manager </a:t>
            </a:r>
          </a:p>
          <a:p>
            <a:endParaRPr lang="en-GB" sz="400" dirty="0">
              <a:solidFill>
                <a:srgbClr val="17458F"/>
              </a:solidFill>
              <a:effectLst/>
              <a:latin typeface="Calibri" panose="020F0502020204030204" pitchFamily="34" charset="0"/>
              <a:ea typeface="Aptos" panose="020B0004020202020204" pitchFamily="34" charset="0"/>
            </a:endParaRPr>
          </a:p>
          <a:p>
            <a:r>
              <a:rPr lang="en-GB" sz="1200" b="1" dirty="0">
                <a:solidFill>
                  <a:srgbClr val="17458F"/>
                </a:solidFill>
                <a:effectLst/>
                <a:latin typeface="Calibri Light" panose="020F0302020204030204" pitchFamily="34" charset="0"/>
                <a:ea typeface="Aptos" panose="020B0004020202020204" pitchFamily="34" charset="0"/>
              </a:rPr>
              <a:t>Coco Property Group Limited</a:t>
            </a:r>
          </a:p>
          <a:p>
            <a:endParaRPr lang="en-GB" sz="400" b="1" dirty="0">
              <a:solidFill>
                <a:srgbClr val="17458F"/>
              </a:solidFill>
              <a:effectLst/>
              <a:latin typeface="Calibri Light" panose="020F0302020204030204" pitchFamily="34" charset="0"/>
              <a:ea typeface="Aptos" panose="020B0004020202020204" pitchFamily="34" charset="0"/>
            </a:endParaRPr>
          </a:p>
          <a:p>
            <a:r>
              <a:rPr lang="en-GB" sz="1200" dirty="0">
                <a:solidFill>
                  <a:srgbClr val="17458F"/>
                </a:solidFill>
                <a:latin typeface="Calibri" panose="020F0502020204030204" pitchFamily="34" charset="0"/>
              </a:rPr>
              <a:t>91 Fortuneswell, Portland, DT5 1LY.  T: 01305 824455</a:t>
            </a:r>
          </a:p>
          <a:p>
            <a:r>
              <a:rPr lang="en-GB" sz="1200" dirty="0">
                <a:solidFill>
                  <a:srgbClr val="17458F"/>
                </a:solidFill>
                <a:latin typeface="Calibri" panose="020F0502020204030204" pitchFamily="34" charset="0"/>
              </a:rPr>
              <a:t>18a High West Street, Dorchester, DT5 1UY.  T: 01305 237755</a:t>
            </a:r>
          </a:p>
          <a:p>
            <a:endParaRPr lang="en-GB" sz="1200" dirty="0">
              <a:solidFill>
                <a:srgbClr val="17458F"/>
              </a:solidFill>
              <a:effectLst/>
              <a:latin typeface="Calibri" panose="020F0502020204030204" pitchFamily="34" charset="0"/>
              <a:ea typeface="Aptos" panose="020B0004020202020204" pitchFamily="34" charset="0"/>
            </a:endParaRPr>
          </a:p>
        </p:txBody>
      </p:sp>
      <p:sp>
        <p:nvSpPr>
          <p:cNvPr id="4" name="TextBox 3">
            <a:extLst>
              <a:ext uri="{FF2B5EF4-FFF2-40B4-BE49-F238E27FC236}">
                <a16:creationId xmlns:a16="http://schemas.microsoft.com/office/drawing/2014/main" id="{37FB69C4-8C51-8FE1-804A-CE2B10329EDD}"/>
              </a:ext>
            </a:extLst>
          </p:cNvPr>
          <p:cNvSpPr txBox="1"/>
          <p:nvPr/>
        </p:nvSpPr>
        <p:spPr>
          <a:xfrm>
            <a:off x="131293" y="1327280"/>
            <a:ext cx="4680000" cy="646331"/>
          </a:xfrm>
          <a:prstGeom prst="rect">
            <a:avLst/>
          </a:prstGeom>
          <a:noFill/>
        </p:spPr>
        <p:txBody>
          <a:bodyPr wrap="square">
            <a:spAutoFit/>
          </a:bodyPr>
          <a:lstStyle/>
          <a:p>
            <a:pPr marL="0" marR="0" algn="ctr"/>
            <a:r>
              <a:rPr lang="en-GB" sz="1800" b="1" dirty="0">
                <a:solidFill>
                  <a:srgbClr val="C55A11"/>
                </a:solidFill>
                <a:effectLst/>
                <a:latin typeface="Calibri" panose="020F0502020204030204" pitchFamily="34" charset="0"/>
              </a:rPr>
              <a:t>Opportunity to Display Upcoming Events in the Community</a:t>
            </a:r>
            <a:endParaRPr lang="en-GB" sz="1800" dirty="0">
              <a:solidFill>
                <a:srgbClr val="C55A11"/>
              </a:solidFill>
              <a:effectLst/>
              <a:latin typeface="Calibri" panose="020F0502020204030204" pitchFamily="34" charset="0"/>
            </a:endParaRPr>
          </a:p>
        </p:txBody>
      </p:sp>
      <p:sp>
        <p:nvSpPr>
          <p:cNvPr id="5" name="TextBox 4">
            <a:extLst>
              <a:ext uri="{FF2B5EF4-FFF2-40B4-BE49-F238E27FC236}">
                <a16:creationId xmlns:a16="http://schemas.microsoft.com/office/drawing/2014/main" id="{167F5F73-1ADE-A65E-35C7-054224263D3E}"/>
              </a:ext>
            </a:extLst>
          </p:cNvPr>
          <p:cNvSpPr txBox="1"/>
          <p:nvPr/>
        </p:nvSpPr>
        <p:spPr>
          <a:xfrm>
            <a:off x="193448" y="5502686"/>
            <a:ext cx="4680000" cy="1200329"/>
          </a:xfrm>
          <a:prstGeom prst="rect">
            <a:avLst/>
          </a:prstGeom>
          <a:noFill/>
        </p:spPr>
        <p:txBody>
          <a:bodyPr wrap="square">
            <a:spAutoFit/>
          </a:bodyPr>
          <a:lstStyle/>
          <a:p>
            <a:pPr marL="0" marR="0" algn="ctr"/>
            <a:r>
              <a:rPr lang="en-GB" sz="1600" b="1" dirty="0">
                <a:solidFill>
                  <a:srgbClr val="C55A11"/>
                </a:solidFill>
                <a:effectLst/>
                <a:latin typeface="Calibri" panose="020F0502020204030204" pitchFamily="34" charset="0"/>
              </a:rPr>
              <a:t>We have sent a poster of the Tabletops for this year.</a:t>
            </a:r>
          </a:p>
          <a:p>
            <a:pPr marL="0" marR="0" algn="ctr"/>
            <a:endParaRPr lang="en-GB" sz="400" b="1" dirty="0">
              <a:solidFill>
                <a:srgbClr val="C55A11"/>
              </a:solidFill>
              <a:effectLst/>
              <a:latin typeface="Calibri" panose="020F0502020204030204" pitchFamily="34" charset="0"/>
            </a:endParaRPr>
          </a:p>
          <a:p>
            <a:pPr marL="0" marR="0" algn="ctr"/>
            <a:r>
              <a:rPr lang="en-GB" sz="1600" b="1" dirty="0">
                <a:solidFill>
                  <a:srgbClr val="C55A11"/>
                </a:solidFill>
                <a:latin typeface="Calibri" panose="020F0502020204030204" pitchFamily="34" charset="0"/>
              </a:rPr>
              <a:t>Please send any posters to </a:t>
            </a:r>
            <a:r>
              <a:rPr lang="en-GB" sz="1600" dirty="0">
                <a:solidFill>
                  <a:srgbClr val="C55A11"/>
                </a:solidFill>
                <a:effectLst/>
                <a:latin typeface="Calibri" panose="020F0502020204030204" pitchFamily="34" charset="0"/>
              </a:rPr>
              <a:t>Maddi</a:t>
            </a:r>
          </a:p>
          <a:p>
            <a:pPr marL="0" marR="0" algn="ctr"/>
            <a:endParaRPr lang="en-GB" sz="400" dirty="0">
              <a:solidFill>
                <a:srgbClr val="C55A11"/>
              </a:solidFill>
              <a:effectLst/>
              <a:latin typeface="Calibri" panose="020F0502020204030204" pitchFamily="34" charset="0"/>
            </a:endParaRPr>
          </a:p>
          <a:p>
            <a:pPr marL="0" marR="0" algn="ctr"/>
            <a:r>
              <a:rPr lang="en-GB" sz="1600" dirty="0">
                <a:solidFill>
                  <a:srgbClr val="C55A11"/>
                </a:solidFill>
                <a:effectLst/>
                <a:latin typeface="Calibri" panose="020F0502020204030204" pitchFamily="34" charset="0"/>
              </a:rPr>
              <a:t> </a:t>
            </a:r>
            <a:r>
              <a:rPr lang="en-GB" sz="1600" dirty="0">
                <a:solidFill>
                  <a:srgbClr val="C55A11"/>
                </a:solidFill>
                <a:effectLst/>
                <a:latin typeface="Calibri" panose="020F0502020204030204" pitchFamily="34" charset="0"/>
                <a:hlinkClick r:id="rId7"/>
              </a:rPr>
              <a:t>lettings@cocoproperty.co.uk</a:t>
            </a:r>
            <a:endParaRPr lang="en-GB" sz="1600" dirty="0">
              <a:solidFill>
                <a:srgbClr val="C55A11"/>
              </a:solidFill>
              <a:effectLst/>
              <a:latin typeface="Calibri" panose="020F0502020204030204" pitchFamily="34" charset="0"/>
            </a:endParaRPr>
          </a:p>
          <a:p>
            <a:pPr marL="0" marR="0" algn="ctr"/>
            <a:endParaRPr lang="en-GB" sz="1600" dirty="0">
              <a:solidFill>
                <a:srgbClr val="C55A11"/>
              </a:solidFill>
              <a:effectLst/>
              <a:latin typeface="Calibri" panose="020F0502020204030204" pitchFamily="34" charset="0"/>
            </a:endParaRPr>
          </a:p>
        </p:txBody>
      </p:sp>
      <p:sp>
        <p:nvSpPr>
          <p:cNvPr id="6" name="TextBox 5">
            <a:extLst>
              <a:ext uri="{FF2B5EF4-FFF2-40B4-BE49-F238E27FC236}">
                <a16:creationId xmlns:a16="http://schemas.microsoft.com/office/drawing/2014/main" id="{FA2A9CB1-C071-21A7-D0E2-6197BECC38BA}"/>
              </a:ext>
            </a:extLst>
          </p:cNvPr>
          <p:cNvSpPr txBox="1"/>
          <p:nvPr/>
        </p:nvSpPr>
        <p:spPr>
          <a:xfrm>
            <a:off x="6100396" y="358631"/>
            <a:ext cx="2563079" cy="369332"/>
          </a:xfrm>
          <a:prstGeom prst="rect">
            <a:avLst/>
          </a:prstGeom>
          <a:noFill/>
        </p:spPr>
        <p:txBody>
          <a:bodyPr wrap="square" rtlCol="0">
            <a:spAutoFit/>
          </a:bodyPr>
          <a:lstStyle/>
          <a:p>
            <a:r>
              <a:rPr lang="en-US" b="1" dirty="0">
                <a:solidFill>
                  <a:schemeClr val="accent2">
                    <a:lumMod val="75000"/>
                  </a:schemeClr>
                </a:solidFill>
                <a:latin typeface="Calibri" panose="020F0502020204030204" pitchFamily="34" charset="0"/>
                <a:cs typeface="Calibri" panose="020F0502020204030204" pitchFamily="34" charset="0"/>
              </a:rPr>
              <a:t>Tabletop Sales 2025</a:t>
            </a:r>
          </a:p>
        </p:txBody>
      </p:sp>
      <p:pic>
        <p:nvPicPr>
          <p:cNvPr id="8" name="Picture 7" descr="Text&#10;&#10;Description automatically generated with medium confidence">
            <a:extLst>
              <a:ext uri="{FF2B5EF4-FFF2-40B4-BE49-F238E27FC236}">
                <a16:creationId xmlns:a16="http://schemas.microsoft.com/office/drawing/2014/main" id="{846AA8A2-047B-3F2D-E99D-7C60F98B93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83001" y="263271"/>
            <a:ext cx="1129010" cy="587626"/>
          </a:xfrm>
          <a:prstGeom prst="rect">
            <a:avLst/>
          </a:prstGeom>
        </p:spPr>
      </p:pic>
      <p:sp>
        <p:nvSpPr>
          <p:cNvPr id="10" name="TextBox 9">
            <a:extLst>
              <a:ext uri="{FF2B5EF4-FFF2-40B4-BE49-F238E27FC236}">
                <a16:creationId xmlns:a16="http://schemas.microsoft.com/office/drawing/2014/main" id="{D23CA8E9-7F1F-5ADA-8058-1F66A59DC60A}"/>
              </a:ext>
            </a:extLst>
          </p:cNvPr>
          <p:cNvSpPr txBox="1"/>
          <p:nvPr/>
        </p:nvSpPr>
        <p:spPr>
          <a:xfrm>
            <a:off x="6538796" y="1002222"/>
            <a:ext cx="3280567" cy="830997"/>
          </a:xfrm>
          <a:prstGeom prst="rect">
            <a:avLst/>
          </a:prstGeom>
          <a:noFill/>
        </p:spPr>
        <p:txBody>
          <a:bodyPr wrap="square" rtlCol="0">
            <a:spAutoFit/>
          </a:bodyPr>
          <a:lstStyle/>
          <a:p>
            <a:pPr algn="ctr"/>
            <a:r>
              <a:rPr lang="en-US" sz="1600" b="1" dirty="0">
                <a:solidFill>
                  <a:schemeClr val="accent2">
                    <a:lumMod val="75000"/>
                  </a:schemeClr>
                </a:solidFill>
                <a:latin typeface="Calibri" panose="020F0502020204030204" pitchFamily="34" charset="0"/>
                <a:cs typeface="Calibri" panose="020F0502020204030204" pitchFamily="34" charset="0"/>
              </a:rPr>
              <a:t>Community 2000, </a:t>
            </a:r>
          </a:p>
          <a:p>
            <a:pPr algn="ctr"/>
            <a:r>
              <a:rPr lang="en-US" sz="1600" b="1" dirty="0">
                <a:solidFill>
                  <a:schemeClr val="accent2">
                    <a:lumMod val="75000"/>
                  </a:schemeClr>
                </a:solidFill>
                <a:latin typeface="Calibri" panose="020F0502020204030204" pitchFamily="34" charset="0"/>
                <a:cs typeface="Calibri" panose="020F0502020204030204" pitchFamily="34" charset="0"/>
              </a:rPr>
              <a:t>All Saints Church</a:t>
            </a:r>
          </a:p>
          <a:p>
            <a:pPr algn="ctr"/>
            <a:r>
              <a:rPr lang="en-US" sz="1600" b="1" dirty="0">
                <a:solidFill>
                  <a:schemeClr val="accent2">
                    <a:lumMod val="75000"/>
                  </a:schemeClr>
                </a:solidFill>
                <a:latin typeface="Calibri" panose="020F0502020204030204" pitchFamily="34" charset="0"/>
                <a:cs typeface="Calibri" panose="020F0502020204030204" pitchFamily="34" charset="0"/>
              </a:rPr>
              <a:t>Saturdays 9:30 till 12:30</a:t>
            </a:r>
          </a:p>
        </p:txBody>
      </p:sp>
      <p:pic>
        <p:nvPicPr>
          <p:cNvPr id="12" name="Picture 11">
            <a:extLst>
              <a:ext uri="{FF2B5EF4-FFF2-40B4-BE49-F238E27FC236}">
                <a16:creationId xmlns:a16="http://schemas.microsoft.com/office/drawing/2014/main" id="{A49E3661-E549-3A7E-8C99-69292ADD8EFB}"/>
              </a:ext>
            </a:extLst>
          </p:cNvPr>
          <p:cNvPicPr>
            <a:picLocks noChangeAspect="1"/>
          </p:cNvPicPr>
          <p:nvPr/>
        </p:nvPicPr>
        <p:blipFill>
          <a:blip r:embed="rId9"/>
          <a:stretch>
            <a:fillRect/>
          </a:stretch>
        </p:blipFill>
        <p:spPr>
          <a:xfrm>
            <a:off x="5021980" y="2754619"/>
            <a:ext cx="1403224" cy="540000"/>
          </a:xfrm>
          <a:prstGeom prst="rect">
            <a:avLst/>
          </a:prstGeom>
        </p:spPr>
      </p:pic>
      <p:pic>
        <p:nvPicPr>
          <p:cNvPr id="13" name="Picture 12">
            <a:extLst>
              <a:ext uri="{FF2B5EF4-FFF2-40B4-BE49-F238E27FC236}">
                <a16:creationId xmlns:a16="http://schemas.microsoft.com/office/drawing/2014/main" id="{BFC44D9C-8918-F20A-09CA-F17C6F77B7D1}"/>
              </a:ext>
            </a:extLst>
          </p:cNvPr>
          <p:cNvPicPr>
            <a:picLocks noChangeAspect="1"/>
          </p:cNvPicPr>
          <p:nvPr/>
        </p:nvPicPr>
        <p:blipFill rotWithShape="1">
          <a:blip r:embed="rId10"/>
          <a:srcRect t="15076" b="19760"/>
          <a:stretch/>
        </p:blipFill>
        <p:spPr>
          <a:xfrm>
            <a:off x="8836204" y="3267379"/>
            <a:ext cx="746659" cy="540000"/>
          </a:xfrm>
          <a:prstGeom prst="rect">
            <a:avLst/>
          </a:prstGeom>
        </p:spPr>
      </p:pic>
      <p:pic>
        <p:nvPicPr>
          <p:cNvPr id="14" name="Picture 13" descr="A picture containing mammal, hedgehog&#10;&#10;Description automatically generated">
            <a:extLst>
              <a:ext uri="{FF2B5EF4-FFF2-40B4-BE49-F238E27FC236}">
                <a16:creationId xmlns:a16="http://schemas.microsoft.com/office/drawing/2014/main" id="{DAD43EFD-DEAA-8F9E-21DC-2BF9A2ABF536}"/>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873432" y="4448165"/>
            <a:ext cx="802998" cy="540000"/>
          </a:xfrm>
          <a:prstGeom prst="rect">
            <a:avLst/>
          </a:prstGeom>
        </p:spPr>
      </p:pic>
      <p:pic>
        <p:nvPicPr>
          <p:cNvPr id="15" name="Picture 14" descr="Logo&#10;&#10;Description automatically generated with medium confidence">
            <a:extLst>
              <a:ext uri="{FF2B5EF4-FFF2-40B4-BE49-F238E27FC236}">
                <a16:creationId xmlns:a16="http://schemas.microsoft.com/office/drawing/2014/main" id="{042B16C2-6683-C1D6-69B3-8263CB622F6F}"/>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8805442" y="5435099"/>
            <a:ext cx="826616" cy="540000"/>
          </a:xfrm>
          <a:prstGeom prst="rect">
            <a:avLst/>
          </a:prstGeom>
        </p:spPr>
      </p:pic>
      <p:pic>
        <p:nvPicPr>
          <p:cNvPr id="16" name="Picture 15">
            <a:extLst>
              <a:ext uri="{FF2B5EF4-FFF2-40B4-BE49-F238E27FC236}">
                <a16:creationId xmlns:a16="http://schemas.microsoft.com/office/drawing/2014/main" id="{5CB64811-BEAD-DE6B-00D3-3EE858465E59}"/>
              </a:ext>
            </a:extLst>
          </p:cNvPr>
          <p:cNvPicPr>
            <a:picLocks noChangeAspect="1"/>
          </p:cNvPicPr>
          <p:nvPr/>
        </p:nvPicPr>
        <p:blipFill rotWithShape="1">
          <a:blip r:embed="rId15"/>
          <a:srcRect r="45307"/>
          <a:stretch/>
        </p:blipFill>
        <p:spPr>
          <a:xfrm>
            <a:off x="5140106" y="4944254"/>
            <a:ext cx="1389888" cy="252000"/>
          </a:xfrm>
          <a:prstGeom prst="rect">
            <a:avLst/>
          </a:prstGeom>
        </p:spPr>
      </p:pic>
      <p:pic>
        <p:nvPicPr>
          <p:cNvPr id="17" name="Picture 16" descr="Logo&#10;&#10;Description automatically generated with low confidence">
            <a:extLst>
              <a:ext uri="{FF2B5EF4-FFF2-40B4-BE49-F238E27FC236}">
                <a16:creationId xmlns:a16="http://schemas.microsoft.com/office/drawing/2014/main" id="{995A9B67-FDF6-9209-2E0C-567719303867}"/>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5213281" y="6030710"/>
            <a:ext cx="1028087" cy="360000"/>
          </a:xfrm>
          <a:prstGeom prst="rect">
            <a:avLst/>
          </a:prstGeom>
        </p:spPr>
      </p:pic>
      <p:pic>
        <p:nvPicPr>
          <p:cNvPr id="18" name="Picture 17">
            <a:extLst>
              <a:ext uri="{FF2B5EF4-FFF2-40B4-BE49-F238E27FC236}">
                <a16:creationId xmlns:a16="http://schemas.microsoft.com/office/drawing/2014/main" id="{F75729BE-0B74-0CE7-4CB6-997C794DB295}"/>
              </a:ext>
            </a:extLst>
          </p:cNvPr>
          <p:cNvPicPr>
            <a:picLocks noChangeAspect="1"/>
          </p:cNvPicPr>
          <p:nvPr/>
        </p:nvPicPr>
        <p:blipFill>
          <a:blip r:embed="rId18"/>
          <a:stretch>
            <a:fillRect/>
          </a:stretch>
        </p:blipFill>
        <p:spPr>
          <a:xfrm>
            <a:off x="8769903" y="2230130"/>
            <a:ext cx="878181" cy="540000"/>
          </a:xfrm>
          <a:prstGeom prst="rect">
            <a:avLst/>
          </a:prstGeom>
        </p:spPr>
      </p:pic>
      <p:sp>
        <p:nvSpPr>
          <p:cNvPr id="19" name="TextBox 18">
            <a:extLst>
              <a:ext uri="{FF2B5EF4-FFF2-40B4-BE49-F238E27FC236}">
                <a16:creationId xmlns:a16="http://schemas.microsoft.com/office/drawing/2014/main" id="{BAC0A526-B0FA-DE11-1322-5CE4DEA9A72B}"/>
              </a:ext>
            </a:extLst>
          </p:cNvPr>
          <p:cNvSpPr txBox="1"/>
          <p:nvPr/>
        </p:nvSpPr>
        <p:spPr>
          <a:xfrm>
            <a:off x="5592481" y="2266690"/>
            <a:ext cx="1893563" cy="4154984"/>
          </a:xfrm>
          <a:prstGeom prst="rect">
            <a:avLst/>
          </a:prstGeom>
          <a:noFill/>
        </p:spPr>
        <p:txBody>
          <a:bodyPr wrap="square">
            <a:spAutoFit/>
          </a:bodyPr>
          <a:lstStyle/>
          <a:p>
            <a:pPr marL="0" lvl="1" algn="r"/>
            <a:r>
              <a:rPr lang="en-GB" sz="1200" b="1" dirty="0">
                <a:solidFill>
                  <a:schemeClr val="tx2">
                    <a:lumMod val="75000"/>
                    <a:lumOff val="25000"/>
                  </a:schemeClr>
                </a:solidFill>
                <a:latin typeface="Calibri" panose="020F0502020204030204" pitchFamily="34" charset="0"/>
              </a:rPr>
              <a:t>8th February</a:t>
            </a:r>
          </a:p>
          <a:p>
            <a:pPr lvl="1" algn="r"/>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pPr lvl="1" algn="r"/>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pPr lvl="1" algn="r"/>
            <a:r>
              <a:rPr lang="en-GB" sz="1200" b="1" dirty="0">
                <a:solidFill>
                  <a:schemeClr val="accent2">
                    <a:lumMod val="50000"/>
                  </a:schemeClr>
                </a:solidFill>
                <a:effectLst/>
                <a:latin typeface="Calibri" panose="020F0502020204030204" pitchFamily="34" charset="0"/>
                <a:ea typeface="Times New Roman" panose="02020603050405020304" pitchFamily="18" charset="0"/>
              </a:rPr>
              <a:t>8th March</a:t>
            </a:r>
          </a:p>
          <a:p>
            <a:pPr lvl="1" algn="r"/>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pPr lvl="1" algn="r"/>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pPr marL="0" lvl="1" algn="r"/>
            <a:r>
              <a:rPr lang="en-GB" sz="1200" b="1" dirty="0">
                <a:solidFill>
                  <a:schemeClr val="tx2">
                    <a:lumMod val="75000"/>
                    <a:lumOff val="25000"/>
                  </a:schemeClr>
                </a:solidFill>
                <a:latin typeface="Calibri" panose="020F0502020204030204" pitchFamily="34" charset="0"/>
              </a:rPr>
              <a:t>12th April</a:t>
            </a:r>
          </a:p>
          <a:p>
            <a:pPr lvl="1" algn="r"/>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pPr lvl="1" algn="r"/>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pPr lvl="1" algn="r"/>
            <a:r>
              <a:rPr lang="en-GB" sz="1200" b="1" dirty="0">
                <a:solidFill>
                  <a:schemeClr val="accent2">
                    <a:lumMod val="50000"/>
                  </a:schemeClr>
                </a:solidFill>
                <a:effectLst/>
                <a:latin typeface="Calibri" panose="020F0502020204030204" pitchFamily="34" charset="0"/>
                <a:ea typeface="Times New Roman" panose="02020603050405020304" pitchFamily="18" charset="0"/>
              </a:rPr>
              <a:t>10th May</a:t>
            </a:r>
          </a:p>
          <a:p>
            <a:pPr lvl="1" algn="r"/>
            <a:endParaRPr lang="en-GB" sz="1200" b="1" dirty="0">
              <a:solidFill>
                <a:schemeClr val="accent2">
                  <a:lumMod val="50000"/>
                </a:schemeClr>
              </a:solidFill>
              <a:latin typeface="Calibri" panose="020F0502020204030204" pitchFamily="34" charset="0"/>
              <a:ea typeface="Times New Roman" panose="02020603050405020304" pitchFamily="18" charset="0"/>
            </a:endParaRPr>
          </a:p>
          <a:p>
            <a:pPr lvl="1" algn="r"/>
            <a:r>
              <a:rPr lang="en-GB" sz="1200" b="1" dirty="0">
                <a:solidFill>
                  <a:schemeClr val="accent2">
                    <a:lumMod val="50000"/>
                  </a:schemeClr>
                </a:solidFill>
                <a:latin typeface="Calibri" panose="020F0502020204030204" pitchFamily="34" charset="0"/>
                <a:ea typeface="Times New Roman" panose="02020603050405020304" pitchFamily="18" charset="0"/>
              </a:rPr>
              <a:t> </a:t>
            </a:r>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pPr marL="0" lvl="1" algn="r"/>
            <a:r>
              <a:rPr lang="en-GB" sz="1200" b="1" dirty="0">
                <a:solidFill>
                  <a:schemeClr val="tx2">
                    <a:lumMod val="75000"/>
                    <a:lumOff val="25000"/>
                  </a:schemeClr>
                </a:solidFill>
                <a:latin typeface="Calibri" panose="020F0502020204030204" pitchFamily="34" charset="0"/>
              </a:rPr>
              <a:t>12th July</a:t>
            </a:r>
          </a:p>
          <a:p>
            <a:pPr lvl="1" algn="r"/>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pPr lvl="1" algn="r"/>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pPr lvl="1" algn="r"/>
            <a:r>
              <a:rPr lang="en-GB" sz="1200" b="1" dirty="0">
                <a:solidFill>
                  <a:schemeClr val="accent2">
                    <a:lumMod val="50000"/>
                  </a:schemeClr>
                </a:solidFill>
                <a:latin typeface="Calibri" panose="020F0502020204030204" pitchFamily="34" charset="0"/>
              </a:rPr>
              <a:t>13th Sept</a:t>
            </a:r>
          </a:p>
          <a:p>
            <a:pPr lvl="1" algn="r"/>
            <a:endParaRPr lang="en-GB" sz="1200" b="1" dirty="0">
              <a:solidFill>
                <a:schemeClr val="accent2">
                  <a:lumMod val="50000"/>
                </a:schemeClr>
              </a:solidFill>
              <a:latin typeface="Calibri" panose="020F0502020204030204" pitchFamily="34" charset="0"/>
            </a:endParaRPr>
          </a:p>
          <a:p>
            <a:pPr lvl="1" algn="r"/>
            <a:r>
              <a:rPr lang="en-GB" sz="1200" b="1" dirty="0">
                <a:solidFill>
                  <a:schemeClr val="accent2">
                    <a:lumMod val="50000"/>
                  </a:schemeClr>
                </a:solidFill>
                <a:latin typeface="Calibri" panose="020F0502020204030204" pitchFamily="34" charset="0"/>
              </a:rPr>
              <a:t> </a:t>
            </a:r>
          </a:p>
          <a:p>
            <a:pPr marL="0" lvl="1" algn="r"/>
            <a:r>
              <a:rPr lang="en-GB" sz="1200" b="1" dirty="0">
                <a:solidFill>
                  <a:schemeClr val="tx2">
                    <a:lumMod val="75000"/>
                    <a:lumOff val="25000"/>
                  </a:schemeClr>
                </a:solidFill>
                <a:latin typeface="Calibri" panose="020F0502020204030204" pitchFamily="34" charset="0"/>
              </a:rPr>
              <a:t>11th October</a:t>
            </a:r>
          </a:p>
          <a:p>
            <a:pPr lvl="1" algn="r"/>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pPr lvl="1" algn="r"/>
            <a:r>
              <a:rPr lang="en-GB" sz="1200" b="1" dirty="0">
                <a:solidFill>
                  <a:schemeClr val="accent1">
                    <a:lumMod val="75000"/>
                  </a:schemeClr>
                </a:solidFill>
                <a:effectLst/>
                <a:latin typeface="Calibri" panose="020F0502020204030204" pitchFamily="34" charset="0"/>
                <a:ea typeface="Times New Roman" panose="02020603050405020304" pitchFamily="18" charset="0"/>
              </a:rPr>
              <a:t> </a:t>
            </a:r>
            <a:endParaRPr lang="en-GB" sz="1200" b="1" dirty="0">
              <a:solidFill>
                <a:schemeClr val="accent2">
                  <a:lumMod val="50000"/>
                </a:schemeClr>
              </a:solidFill>
              <a:effectLst/>
              <a:latin typeface="Calibri" panose="020F0502020204030204" pitchFamily="34" charset="0"/>
              <a:ea typeface="Times New Roman" panose="02020603050405020304" pitchFamily="18" charset="0"/>
            </a:endParaRPr>
          </a:p>
          <a:p>
            <a:pPr lvl="1" algn="r"/>
            <a:r>
              <a:rPr lang="en-GB" sz="1200" b="1" dirty="0">
                <a:solidFill>
                  <a:schemeClr val="accent2">
                    <a:lumMod val="50000"/>
                  </a:schemeClr>
                </a:solidFill>
                <a:effectLst/>
                <a:latin typeface="Calibri" panose="020F0502020204030204" pitchFamily="34" charset="0"/>
                <a:ea typeface="Times New Roman" panose="02020603050405020304" pitchFamily="18" charset="0"/>
              </a:rPr>
              <a:t>8th November</a:t>
            </a:r>
          </a:p>
        </p:txBody>
      </p:sp>
      <p:sp>
        <p:nvSpPr>
          <p:cNvPr id="20" name="TextBox 19">
            <a:extLst>
              <a:ext uri="{FF2B5EF4-FFF2-40B4-BE49-F238E27FC236}">
                <a16:creationId xmlns:a16="http://schemas.microsoft.com/office/drawing/2014/main" id="{09DFCC77-4001-E30B-5674-AFB1478F77C7}"/>
              </a:ext>
            </a:extLst>
          </p:cNvPr>
          <p:cNvSpPr txBox="1"/>
          <p:nvPr/>
        </p:nvSpPr>
        <p:spPr>
          <a:xfrm>
            <a:off x="7500352" y="2266690"/>
            <a:ext cx="1496138" cy="4154984"/>
          </a:xfrm>
          <a:prstGeom prst="rect">
            <a:avLst/>
          </a:prstGeom>
          <a:noFill/>
        </p:spPr>
        <p:txBody>
          <a:bodyPr wrap="square">
            <a:spAutoFit/>
          </a:bodyPr>
          <a:lstStyle/>
          <a:p>
            <a:r>
              <a:rPr lang="en-GB" sz="1200" b="1" dirty="0">
                <a:solidFill>
                  <a:schemeClr val="tx2">
                    <a:lumMod val="75000"/>
                    <a:lumOff val="25000"/>
                  </a:schemeClr>
                </a:solidFill>
                <a:effectLst/>
                <a:latin typeface="Calibri" panose="020F0502020204030204" pitchFamily="34" charset="0"/>
                <a:ea typeface="Times New Roman" panose="02020603050405020304" pitchFamily="18" charset="0"/>
              </a:rPr>
              <a:t>Sanctuary Crisis</a:t>
            </a:r>
          </a:p>
          <a:p>
            <a:r>
              <a:rPr lang="en-GB" sz="1200" b="1" dirty="0">
                <a:solidFill>
                  <a:schemeClr val="tx2">
                    <a:lumMod val="75000"/>
                    <a:lumOff val="25000"/>
                  </a:schemeClr>
                </a:solidFill>
                <a:effectLst/>
                <a:latin typeface="Calibri" panose="020F0502020204030204" pitchFamily="34" charset="0"/>
                <a:ea typeface="Times New Roman" panose="02020603050405020304" pitchFamily="18" charset="0"/>
              </a:rPr>
              <a:t>Intervention Hub</a:t>
            </a:r>
          </a:p>
          <a:p>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r>
              <a:rPr lang="en-GB" sz="1200" b="1" dirty="0">
                <a:solidFill>
                  <a:schemeClr val="accent2">
                    <a:lumMod val="50000"/>
                  </a:schemeClr>
                </a:solidFill>
                <a:effectLst/>
                <a:latin typeface="Calibri" panose="020F0502020204030204" pitchFamily="34" charset="0"/>
                <a:ea typeface="Times New Roman" panose="02020603050405020304" pitchFamily="18" charset="0"/>
              </a:rPr>
              <a:t>Read Easy</a:t>
            </a:r>
          </a:p>
          <a:p>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r>
              <a:rPr lang="en-GB" sz="1200" b="1" dirty="0">
                <a:solidFill>
                  <a:schemeClr val="tx2">
                    <a:lumMod val="75000"/>
                    <a:lumOff val="25000"/>
                  </a:schemeClr>
                </a:solidFill>
                <a:latin typeface="Calibri" panose="020F0502020204030204" pitchFamily="34" charset="0"/>
              </a:rPr>
              <a:t>I C A</a:t>
            </a:r>
          </a:p>
          <a:p>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r>
              <a:rPr lang="en-GB" sz="1200" b="1" dirty="0">
                <a:solidFill>
                  <a:schemeClr val="accent2">
                    <a:lumMod val="50000"/>
                  </a:schemeClr>
                </a:solidFill>
                <a:effectLst/>
                <a:latin typeface="Calibri" panose="020F0502020204030204" pitchFamily="34" charset="0"/>
                <a:ea typeface="Times New Roman" panose="02020603050405020304" pitchFamily="18" charset="0"/>
              </a:rPr>
              <a:t>Friends Of </a:t>
            </a:r>
          </a:p>
          <a:p>
            <a:r>
              <a:rPr lang="en-GB" sz="1200" b="1" dirty="0">
                <a:solidFill>
                  <a:schemeClr val="accent2">
                    <a:lumMod val="50000"/>
                  </a:schemeClr>
                </a:solidFill>
                <a:effectLst/>
                <a:latin typeface="Calibri" panose="020F0502020204030204" pitchFamily="34" charset="0"/>
                <a:ea typeface="Times New Roman" panose="02020603050405020304" pitchFamily="18" charset="0"/>
              </a:rPr>
              <a:t>Victoria Gardens</a:t>
            </a:r>
          </a:p>
          <a:p>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r>
              <a:rPr lang="en-GB" sz="1200" b="1" dirty="0">
                <a:solidFill>
                  <a:schemeClr val="tx2">
                    <a:lumMod val="75000"/>
                    <a:lumOff val="25000"/>
                  </a:schemeClr>
                </a:solidFill>
                <a:latin typeface="Calibri" panose="020F0502020204030204" pitchFamily="34" charset="0"/>
              </a:rPr>
              <a:t>Hedgehog Friendly </a:t>
            </a:r>
          </a:p>
          <a:p>
            <a:r>
              <a:rPr lang="en-GB" sz="1200" b="1" dirty="0">
                <a:solidFill>
                  <a:schemeClr val="tx2">
                    <a:lumMod val="75000"/>
                    <a:lumOff val="25000"/>
                  </a:schemeClr>
                </a:solidFill>
                <a:latin typeface="Calibri" panose="020F0502020204030204" pitchFamily="34" charset="0"/>
              </a:rPr>
              <a:t>Portland</a:t>
            </a:r>
          </a:p>
          <a:p>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r>
              <a:rPr lang="en-GB" sz="1200" b="1" dirty="0">
                <a:solidFill>
                  <a:schemeClr val="accent2">
                    <a:lumMod val="50000"/>
                  </a:schemeClr>
                </a:solidFill>
                <a:effectLst/>
                <a:latin typeface="Calibri" panose="020F0502020204030204" pitchFamily="34" charset="0"/>
                <a:ea typeface="Times New Roman" panose="02020603050405020304" pitchFamily="18" charset="0"/>
              </a:rPr>
              <a:t>Portland Carers </a:t>
            </a:r>
          </a:p>
          <a:p>
            <a:r>
              <a:rPr lang="en-GB" sz="1200" b="1" dirty="0">
                <a:solidFill>
                  <a:schemeClr val="accent2">
                    <a:lumMod val="50000"/>
                  </a:schemeClr>
                </a:solidFill>
                <a:effectLst/>
                <a:latin typeface="Calibri" panose="020F0502020204030204" pitchFamily="34" charset="0"/>
                <a:ea typeface="Times New Roman" panose="02020603050405020304" pitchFamily="18" charset="0"/>
              </a:rPr>
              <a:t>Support</a:t>
            </a:r>
          </a:p>
          <a:p>
            <a:endParaRPr lang="en-GB" sz="1200" b="1" dirty="0">
              <a:solidFill>
                <a:schemeClr val="accent1">
                  <a:lumMod val="75000"/>
                </a:schemeClr>
              </a:solidFill>
              <a:effectLst/>
              <a:latin typeface="Calibri" panose="020F0502020204030204" pitchFamily="34" charset="0"/>
              <a:ea typeface="Times New Roman" panose="02020603050405020304" pitchFamily="18" charset="0"/>
            </a:endParaRPr>
          </a:p>
          <a:p>
            <a:r>
              <a:rPr lang="en-GB" sz="1200" b="1" dirty="0">
                <a:solidFill>
                  <a:schemeClr val="tx2">
                    <a:lumMod val="75000"/>
                    <a:lumOff val="25000"/>
                  </a:schemeClr>
                </a:solidFill>
                <a:latin typeface="Calibri" panose="020F0502020204030204" pitchFamily="34" charset="0"/>
              </a:rPr>
              <a:t>St John </a:t>
            </a:r>
          </a:p>
          <a:p>
            <a:r>
              <a:rPr lang="en-GB" sz="1200" b="1" dirty="0">
                <a:solidFill>
                  <a:schemeClr val="tx2">
                    <a:lumMod val="75000"/>
                    <a:lumOff val="25000"/>
                  </a:schemeClr>
                </a:solidFill>
                <a:latin typeface="Calibri" panose="020F0502020204030204" pitchFamily="34" charset="0"/>
              </a:rPr>
              <a:t>Ambulance</a:t>
            </a:r>
          </a:p>
          <a:p>
            <a:endParaRPr lang="en-GB" sz="1200" b="1" dirty="0">
              <a:solidFill>
                <a:schemeClr val="accent2">
                  <a:lumMod val="50000"/>
                </a:schemeClr>
              </a:solidFill>
              <a:effectLst/>
              <a:latin typeface="Calibri" panose="020F0502020204030204" pitchFamily="34" charset="0"/>
              <a:ea typeface="Times New Roman" panose="02020603050405020304" pitchFamily="18" charset="0"/>
            </a:endParaRPr>
          </a:p>
          <a:p>
            <a:r>
              <a:rPr lang="en-GB" sz="1200" b="1" dirty="0">
                <a:solidFill>
                  <a:schemeClr val="accent2">
                    <a:lumMod val="50000"/>
                  </a:schemeClr>
                </a:solidFill>
                <a:effectLst/>
                <a:latin typeface="Calibri" panose="020F0502020204030204" pitchFamily="34" charset="0"/>
                <a:ea typeface="Times New Roman" panose="02020603050405020304" pitchFamily="18" charset="0"/>
              </a:rPr>
              <a:t>Julia’s House</a:t>
            </a:r>
          </a:p>
        </p:txBody>
      </p:sp>
      <p:sp>
        <p:nvSpPr>
          <p:cNvPr id="23" name="Rectangle 22">
            <a:extLst>
              <a:ext uri="{FF2B5EF4-FFF2-40B4-BE49-F238E27FC236}">
                <a16:creationId xmlns:a16="http://schemas.microsoft.com/office/drawing/2014/main" id="{412D3A45-DC8D-1BDE-99E9-F5C3A030FD78}"/>
              </a:ext>
            </a:extLst>
          </p:cNvPr>
          <p:cNvSpPr/>
          <p:nvPr/>
        </p:nvSpPr>
        <p:spPr>
          <a:xfrm>
            <a:off x="5048937" y="12556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a:extLst>
              <a:ext uri="{FF2B5EF4-FFF2-40B4-BE49-F238E27FC236}">
                <a16:creationId xmlns:a16="http://schemas.microsoft.com/office/drawing/2014/main" id="{FDB98464-7970-12C9-9CF0-F1754B26281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07427" y="3858579"/>
            <a:ext cx="575613" cy="557423"/>
          </a:xfrm>
          <a:prstGeom prst="rect">
            <a:avLst/>
          </a:prstGeom>
        </p:spPr>
      </p:pic>
      <p:pic>
        <p:nvPicPr>
          <p:cNvPr id="25" name="Picture 24" descr="A close up of a sign&#10;&#10;Description automatically generated">
            <a:extLst>
              <a:ext uri="{FF2B5EF4-FFF2-40B4-BE49-F238E27FC236}">
                <a16:creationId xmlns:a16="http://schemas.microsoft.com/office/drawing/2014/main" id="{C44FF685-CBEC-121B-FB9C-8FDD5B0DBA59}"/>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963" b="93633" l="1927" r="94271">
                        <a14:foregroundMark x1="13125" y1="22022" x2="4768" y2="21491"/>
                        <a14:foregroundMark x1="5386" y1="53608" x2="12448" y2="55730"/>
                        <a14:foregroundMark x1="12448" y1="55730" x2="11667" y2="43970"/>
                        <a14:foregroundMark x1="88698" y1="59476" x2="95532" y2="64390"/>
                        <a14:foregroundMark x1="93334" y1="92285" x2="89062" y2="86142"/>
                        <a14:foregroundMark x1="93977" y1="93210" x2="93334" y2="92285"/>
                        <a14:foregroundMark x1="43281" y1="45543" x2="45457" y2="26344"/>
                        <a14:foregroundMark x1="48316" y1="15968" x2="53927" y2="18643"/>
                        <a14:foregroundMark x1="52448" y1="23521" x2="52448" y2="23521"/>
                        <a14:foregroundMark x1="50677" y1="26217" x2="50677" y2="26217"/>
                        <a14:foregroundMark x1="52083" y1="41124" x2="52083" y2="41124"/>
                        <a14:foregroundMark x1="89583" y1="85993" x2="89583" y2="85993"/>
                        <a14:foregroundMark x1="47865" y1="17154" x2="47865" y2="17154"/>
                        <a14:foregroundMark x1="47865" y1="17154" x2="46771" y2="24494"/>
                        <a14:foregroundMark x1="48229" y1="15506" x2="47083" y2="19251"/>
                        <a14:foregroundMark x1="47083" y1="19251" x2="47031" y2="21798"/>
                        <a14:foregroundMark x1="47031" y1="19026" x2="46875" y2="22022"/>
                        <a14:foregroundMark x1="55260" y1="29513" x2="55729" y2="36030"/>
                        <a14:backgroundMark x1="87656" y1="68165" x2="87656" y2="68165"/>
                        <a14:backgroundMark x1="84896" y1="65768" x2="88542" y2="70187"/>
                        <a14:backgroundMark x1="88542" y1="70187" x2="88177" y2="83745"/>
                        <a14:backgroundMark x1="84635" y1="65768" x2="84792" y2="64195"/>
                        <a14:backgroundMark x1="85260" y1="64719" x2="86458" y2="78277"/>
                        <a14:backgroundMark x1="86458" y1="78277" x2="88958" y2="84494"/>
                        <a14:backgroundMark x1="88633" y1="85993" x2="88438" y2="86891"/>
                        <a14:backgroundMark x1="88958" y1="84494" x2="88633" y2="85993"/>
                        <a14:backgroundMark x1="85885" y1="80000" x2="88177" y2="85918"/>
                        <a14:backgroundMark x1="88177" y1="85918" x2="86563" y2="80000"/>
                        <a14:backgroundMark x1="86667" y1="80000" x2="87552" y2="83221"/>
                        <a14:backgroundMark x1="85156" y1="65243" x2="85156" y2="65243"/>
                        <a14:backgroundMark x1="85156" y1="65243" x2="85156" y2="65243"/>
                        <a14:backgroundMark x1="85156" y1="64345" x2="85156" y2="64345"/>
                        <a14:backgroundMark x1="85156" y1="64345" x2="85156" y2="64345"/>
                        <a14:backgroundMark x1="96667" y1="63446" x2="95260" y2="69888"/>
                        <a14:backgroundMark x1="95260" y1="69888" x2="94479" y2="90037"/>
                        <a14:backgroundMark x1="94479" y1="90037" x2="98177" y2="84869"/>
                        <a14:backgroundMark x1="98177" y1="84869" x2="99271" y2="70562"/>
                        <a14:backgroundMark x1="99271" y1="70562" x2="96823" y2="64944"/>
                        <a14:backgroundMark x1="96823" y1="64944" x2="96146" y2="64494"/>
                        <a14:backgroundMark x1="95365" y1="64345" x2="95365" y2="64345"/>
                        <a14:backgroundMark x1="95365" y1="64345" x2="95365" y2="64345"/>
                        <a14:backgroundMark x1="95104" y1="64345" x2="95104" y2="64345"/>
                        <a14:backgroundMark x1="95365" y1="64345" x2="95365" y2="64345"/>
                        <a14:backgroundMark x1="95365" y1="64345" x2="95365" y2="64345"/>
                        <a14:backgroundMark x1="95781" y1="63820" x2="94635" y2="63970"/>
                        <a14:backgroundMark x1="95365" y1="64494" x2="96146" y2="64869"/>
                        <a14:backgroundMark x1="97135" y1="64869" x2="97031" y2="78352"/>
                        <a14:backgroundMark x1="97031" y1="78352" x2="96823" y2="71011"/>
                        <a14:backgroundMark x1="96823" y1="71011" x2="95000" y2="77228"/>
                        <a14:backgroundMark x1="95000" y1="77228" x2="97031" y2="70562"/>
                        <a14:backgroundMark x1="97031" y1="70562" x2="97031" y2="68539"/>
                        <a14:backgroundMark x1="97292" y1="67416" x2="97500" y2="67416"/>
                        <a14:backgroundMark x1="97135" y1="74906" x2="96146" y2="81348"/>
                        <a14:backgroundMark x1="96146" y1="81348" x2="96250" y2="81798"/>
                        <a14:backgroundMark x1="97292" y1="66891" x2="97500" y2="69813"/>
                        <a14:backgroundMark x1="98906" y1="68914" x2="97135" y2="70712"/>
                        <a14:backgroundMark x1="93490" y1="88464" x2="94479" y2="92509"/>
                        <a14:backgroundMark x1="94010" y1="91386" x2="94219" y2="88689"/>
                        <a14:backgroundMark x1="95000" y1="89738" x2="93854" y2="93783"/>
                        <a14:backgroundMark x1="94115" y1="92135" x2="93594" y2="92135"/>
                        <a14:backgroundMark x1="93750" y1="91610" x2="93750" y2="93558"/>
                        <a14:backgroundMark x1="93750" y1="92285" x2="93385" y2="92659"/>
                        <a14:backgroundMark x1="3958" y1="20974" x2="2188" y2="27266"/>
                        <a14:backgroundMark x1="2188" y1="27266" x2="3073" y2="40225"/>
                        <a14:backgroundMark x1="3073" y1="40225" x2="1667" y2="46592"/>
                        <a14:backgroundMark x1="1667" y1="46592" x2="4792" y2="51910"/>
                        <a14:backgroundMark x1="4792" y1="51910" x2="938" y2="47715"/>
                        <a14:backgroundMark x1="938" y1="47715" x2="2031" y2="26367"/>
                        <a14:backgroundMark x1="2031" y1="26367" x2="3333" y2="21124"/>
                        <a14:backgroundMark x1="2708" y1="23670" x2="1771" y2="30187"/>
                        <a14:backgroundMark x1="1771" y1="30187" x2="2813" y2="25094"/>
                        <a14:backgroundMark x1="1719" y1="28015" x2="1198" y2="41049"/>
                        <a14:backgroundMark x1="1198" y1="41049" x2="1198" y2="34382"/>
                        <a14:backgroundMark x1="1198" y1="34382" x2="313" y2="43596"/>
                        <a14:backgroundMark x1="313" y1="43596" x2="677" y2="35281"/>
                        <a14:backgroundMark x1="833" y1="41273" x2="1563" y2="40899"/>
                        <a14:backgroundMark x1="1823" y1="48914" x2="5365" y2="53633"/>
                        <a14:backgroundMark x1="1458" y1="51835" x2="3854" y2="53633"/>
                        <a14:backgroundMark x1="1458" y1="42547" x2="1458" y2="42172"/>
                        <a14:backgroundMark x1="1458" y1="40225" x2="1302" y2="42547"/>
                        <a14:backgroundMark x1="1198" y1="41124" x2="1198" y2="44045"/>
                        <a14:backgroundMark x1="46317" y1="21962" x2="45521" y2="26367"/>
                        <a14:backgroundMark x1="45521" y1="26742" x2="45521" y2="26742"/>
                        <a14:backgroundMark x1="54844" y1="17303" x2="54688" y2="24270"/>
                        <a14:backgroundMark x1="54688" y1="24270" x2="55678" y2="29451"/>
                        <a14:backgroundMark x1="55841" y1="36013" x2="55781" y2="37978"/>
                        <a14:backgroundMark x1="55781" y1="37978" x2="58958" y2="43221"/>
                        <a14:backgroundMark x1="58958" y1="43221" x2="59531" y2="43071"/>
                        <a14:backgroundMark x1="55729" y1="19101" x2="58750" y2="40150"/>
                        <a14:backgroundMark x1="58750" y1="40150" x2="57656" y2="26292"/>
                        <a14:backgroundMark x1="57656" y1="26292" x2="55885" y2="20075"/>
                        <a14:backgroundMark x1="55885" y1="20075" x2="55885" y2="20075"/>
                        <a14:backgroundMark x1="59167" y1="41124" x2="59010" y2="41124"/>
                        <a14:backgroundMark x1="53958" y1="19101" x2="53958" y2="19101"/>
                        <a14:backgroundMark x1="53958" y1="19101" x2="53958" y2="18052"/>
                        <a14:backgroundMark x1="45365" y1="26367" x2="45365" y2="26367"/>
                        <a14:backgroundMark x1="45521" y1="26742" x2="45521" y2="26742"/>
                        <a14:backgroundMark x1="45365" y1="26592" x2="45365" y2="26592"/>
                        <a14:backgroundMark x1="88958" y1="86142" x2="88958" y2="86142"/>
                        <a14:backgroundMark x1="89219" y1="85993" x2="89219" y2="85993"/>
                        <a14:backgroundMark x1="93490" y1="92285" x2="93490" y2="92285"/>
                        <a14:backgroundMark x1="95365" y1="64195" x2="95365" y2="6419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5427296" y="1025213"/>
            <a:ext cx="1189194" cy="826862"/>
          </a:xfrm>
          <a:prstGeom prst="rect">
            <a:avLst/>
          </a:prstGeom>
        </p:spPr>
      </p:pic>
    </p:spTree>
    <p:extLst>
      <p:ext uri="{BB962C8B-B14F-4D97-AF65-F5344CB8AC3E}">
        <p14:creationId xmlns:p14="http://schemas.microsoft.com/office/powerpoint/2010/main" val="2971806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D10D7B25-F023-573F-7230-F467A6C7CAD7}"/>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53E2A30B-3981-7DAC-6D4A-098D2494DFC2}"/>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6E185F1D-EEE7-69D8-23AE-809380E2249E}"/>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CCC2481D-2026-4836-5F83-B60B3A84C82C}"/>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72A4A27-9B68-4941-D280-2E718CEB2938}"/>
              </a:ext>
            </a:extLst>
          </p:cNvPr>
          <p:cNvPicPr>
            <a:picLocks noChangeAspect="1"/>
          </p:cNvPicPr>
          <p:nvPr/>
        </p:nvPicPr>
        <p:blipFill>
          <a:blip r:embed="rId5"/>
          <a:srcRect l="1403" t="6539" r="1538" b="835"/>
          <a:stretch/>
        </p:blipFill>
        <p:spPr>
          <a:xfrm>
            <a:off x="469005" y="814192"/>
            <a:ext cx="4331199" cy="5821356"/>
          </a:xfrm>
          <a:prstGeom prst="rect">
            <a:avLst/>
          </a:prstGeom>
        </p:spPr>
      </p:pic>
      <p:pic>
        <p:nvPicPr>
          <p:cNvPr id="5" name="Picture 4">
            <a:extLst>
              <a:ext uri="{FF2B5EF4-FFF2-40B4-BE49-F238E27FC236}">
                <a16:creationId xmlns:a16="http://schemas.microsoft.com/office/drawing/2014/main" id="{F1478B7A-483E-0D4F-1468-2912FF05AD4E}"/>
              </a:ext>
            </a:extLst>
          </p:cNvPr>
          <p:cNvPicPr>
            <a:picLocks noChangeAspect="1"/>
          </p:cNvPicPr>
          <p:nvPr/>
        </p:nvPicPr>
        <p:blipFill>
          <a:blip r:embed="rId6"/>
          <a:stretch>
            <a:fillRect/>
          </a:stretch>
        </p:blipFill>
        <p:spPr>
          <a:xfrm>
            <a:off x="5100770" y="240298"/>
            <a:ext cx="4541886" cy="6395250"/>
          </a:xfrm>
          <a:prstGeom prst="rect">
            <a:avLst/>
          </a:prstGeom>
        </p:spPr>
      </p:pic>
      <p:sp>
        <p:nvSpPr>
          <p:cNvPr id="6" name="TextBox 5">
            <a:extLst>
              <a:ext uri="{FF2B5EF4-FFF2-40B4-BE49-F238E27FC236}">
                <a16:creationId xmlns:a16="http://schemas.microsoft.com/office/drawing/2014/main" id="{79128927-9D4B-AED8-39DA-EA3645DAD721}"/>
              </a:ext>
            </a:extLst>
          </p:cNvPr>
          <p:cNvSpPr txBox="1"/>
          <p:nvPr/>
        </p:nvSpPr>
        <p:spPr>
          <a:xfrm>
            <a:off x="200320" y="166367"/>
            <a:ext cx="4599884" cy="584775"/>
          </a:xfrm>
          <a:prstGeom prst="rect">
            <a:avLst/>
          </a:prstGeom>
          <a:noFill/>
        </p:spPr>
        <p:txBody>
          <a:bodyPr wrap="square">
            <a:spAutoFit/>
          </a:bodyPr>
          <a:lstStyle/>
          <a:p>
            <a:pPr marL="0" marR="0" algn="ctr"/>
            <a:r>
              <a:rPr lang="en-GB" sz="1400" b="1" dirty="0">
                <a:solidFill>
                  <a:schemeClr val="accent2">
                    <a:lumMod val="50000"/>
                  </a:schemeClr>
                </a:solidFill>
                <a:effectLst/>
                <a:latin typeface="Calibri" panose="020F0502020204030204" pitchFamily="34" charset="0"/>
              </a:rPr>
              <a:t>From</a:t>
            </a:r>
            <a:r>
              <a:rPr lang="en-GB" sz="1800" b="1" dirty="0">
                <a:solidFill>
                  <a:schemeClr val="accent2">
                    <a:lumMod val="50000"/>
                  </a:schemeClr>
                </a:solidFill>
                <a:effectLst/>
                <a:latin typeface="Calibri" panose="020F0502020204030204" pitchFamily="34" charset="0"/>
              </a:rPr>
              <a:t> Porthole April 2015 Myanmar</a:t>
            </a:r>
          </a:p>
          <a:p>
            <a:pPr marL="0" marR="0" algn="ctr"/>
            <a:r>
              <a:rPr lang="en-GB" sz="1400" b="1" dirty="0">
                <a:solidFill>
                  <a:schemeClr val="accent2">
                    <a:lumMod val="50000"/>
                  </a:schemeClr>
                </a:solidFill>
                <a:latin typeface="Calibri" panose="020F0502020204030204" pitchFamily="34" charset="0"/>
              </a:rPr>
              <a:t>Before the start of the Rohingya genocide </a:t>
            </a:r>
          </a:p>
        </p:txBody>
      </p:sp>
    </p:spTree>
    <p:extLst>
      <p:ext uri="{BB962C8B-B14F-4D97-AF65-F5344CB8AC3E}">
        <p14:creationId xmlns:p14="http://schemas.microsoft.com/office/powerpoint/2010/main" val="3471454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FC01E-8C1C-2475-77E3-D53B5DF8B5EA}"/>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3F3B2F8D-1BE0-23AE-C6CA-750C8F33970F}"/>
              </a:ext>
            </a:extLst>
          </p:cNvPr>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a:extLst>
              <a:ext uri="{FF2B5EF4-FFF2-40B4-BE49-F238E27FC236}">
                <a16:creationId xmlns:a16="http://schemas.microsoft.com/office/drawing/2014/main" id="{3BAEDF2E-9652-53D6-ABD0-A58DB7FBA7AC}"/>
              </a:ext>
            </a:extLst>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a:extLst>
              <a:ext uri="{FF2B5EF4-FFF2-40B4-BE49-F238E27FC236}">
                <a16:creationId xmlns:a16="http://schemas.microsoft.com/office/drawing/2014/main" id="{FD504AEC-87F0-2394-5289-AB02E79A2B76}"/>
              </a:ext>
            </a:extLst>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a:extLst>
              <a:ext uri="{FF2B5EF4-FFF2-40B4-BE49-F238E27FC236}">
                <a16:creationId xmlns:a16="http://schemas.microsoft.com/office/drawing/2014/main" id="{3609D527-A70A-E4A8-E884-2EFD87BB94BE}"/>
              </a:ext>
            </a:extLst>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a:extLst>
              <a:ext uri="{FF2B5EF4-FFF2-40B4-BE49-F238E27FC236}">
                <a16:creationId xmlns:a16="http://schemas.microsoft.com/office/drawing/2014/main" id="{A03AD59F-7314-9493-50C8-883DCB7DBDB8}"/>
              </a:ext>
            </a:extLst>
          </p:cNvPr>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FC3699CC-98AF-2DE2-37A0-CF31D0993F5D}"/>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91AFCBA8-54B8-EC23-3C67-22EA0FD983AB}"/>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2DBD16F8-1DC3-5CAC-708C-67F9304CBF4C}"/>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0930493C-C5BC-C8B5-8A05-40D64133C3AC}"/>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667DD1C-6D5D-D174-5857-ED199C28C6AA}"/>
              </a:ext>
            </a:extLst>
          </p:cNvPr>
          <p:cNvSpPr txBox="1"/>
          <p:nvPr/>
        </p:nvSpPr>
        <p:spPr>
          <a:xfrm>
            <a:off x="79097" y="430840"/>
            <a:ext cx="2587555" cy="369480"/>
          </a:xfrm>
          <a:prstGeom prst="rect">
            <a:avLst/>
          </a:prstGeom>
          <a:noFill/>
        </p:spPr>
        <p:txBody>
          <a:bodyPr wrap="square">
            <a:spAutoFit/>
          </a:bodyPr>
          <a:lstStyle/>
          <a:p>
            <a:pPr algn="ctr"/>
            <a:r>
              <a:rPr lang="en-US" b="1" dirty="0">
                <a:solidFill>
                  <a:schemeClr val="accent2">
                    <a:lumMod val="75000"/>
                  </a:schemeClr>
                </a:solidFill>
                <a:ea typeface="Calibri" panose="020F0502020204030204" pitchFamily="34" charset="0"/>
                <a:cs typeface="Times New Roman" panose="02020603050405020304" pitchFamily="18" charset="0"/>
              </a:rPr>
              <a:t>Changes are coming</a:t>
            </a:r>
          </a:p>
        </p:txBody>
      </p:sp>
      <p:sp>
        <p:nvSpPr>
          <p:cNvPr id="4" name="TextBox 3">
            <a:extLst>
              <a:ext uri="{FF2B5EF4-FFF2-40B4-BE49-F238E27FC236}">
                <a16:creationId xmlns:a16="http://schemas.microsoft.com/office/drawing/2014/main" id="{D1897C17-0D45-C0FB-A6B0-455C4828C6FE}"/>
              </a:ext>
            </a:extLst>
          </p:cNvPr>
          <p:cNvSpPr txBox="1"/>
          <p:nvPr/>
        </p:nvSpPr>
        <p:spPr>
          <a:xfrm>
            <a:off x="5031713" y="128789"/>
            <a:ext cx="4680000" cy="4924425"/>
          </a:xfrm>
          <a:prstGeom prst="rect">
            <a:avLst/>
          </a:prstGeom>
          <a:noFill/>
        </p:spPr>
        <p:txBody>
          <a:bodyPr wrap="square">
            <a:spAutoFit/>
          </a:bodyPr>
          <a:lstStyle/>
          <a:p>
            <a:pPr algn="just"/>
            <a:endParaRPr lang="en-US" sz="12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We now have five Districts (of which I believe we are one) whose membership is below 1100, the cut-off point for re-Districting, though nobody at our HQ in Evanston, just north of Chicago, is interested in re-Districting GB and I until we know the result of the North Star Pilot project.  </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The same thing applies to Australia, New Zealand and the Pacific Islands who are running the other North Star pilot project.  However, if our numbers do not increase within the next 2-3 years, not only will the funding that we are getting from RI fold, but we will probably be re-Districted  The last time this was suggested (which we fought), we were going to have a District stretching up to Coventry and Worcester.  Just imagine having to drive to, say, Gloucester, for a District meeting – crazy.   So Rotary is changing!!</a:t>
            </a:r>
          </a:p>
          <a:p>
            <a:pPr algn="just"/>
            <a:endParaRPr lang="en-US" sz="12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Final facts – 23% of our members are now female</a:t>
            </a:r>
          </a:p>
          <a:p>
            <a:pPr algn="just"/>
            <a:r>
              <a:rPr lang="en-US" sz="1200" dirty="0">
                <a:solidFill>
                  <a:srgbClr val="17458F"/>
                </a:solidFill>
                <a:ea typeface="Calibri" panose="020F0502020204030204" pitchFamily="34" charset="0"/>
                <a:cs typeface="Times New Roman" panose="02020603050405020304" pitchFamily="18" charset="0"/>
              </a:rPr>
              <a:t>And our average age has dropped to 71.</a:t>
            </a:r>
          </a:p>
          <a:p>
            <a:pPr algn="just"/>
            <a:endParaRPr lang="en-US" sz="12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Yes, Rotary is changing, and some people have labelled us as the change-makers.  It is up to you to decide whether we have earned that title</a:t>
            </a:r>
          </a:p>
          <a:p>
            <a:pPr algn="r"/>
            <a:r>
              <a:rPr lang="en-US" sz="1200" dirty="0">
                <a:solidFill>
                  <a:srgbClr val="17458F"/>
                </a:solidFill>
                <a:ea typeface="Calibri" panose="020F0502020204030204" pitchFamily="34" charset="0"/>
                <a:cs typeface="Times New Roman" panose="02020603050405020304" pitchFamily="18" charset="0"/>
              </a:rPr>
              <a:t> </a:t>
            </a:r>
            <a:r>
              <a:rPr lang="en-US" sz="1400" b="1" dirty="0">
                <a:solidFill>
                  <a:srgbClr val="17458F"/>
                </a:solidFill>
                <a:ea typeface="Calibri" panose="020F0502020204030204" pitchFamily="34" charset="0"/>
                <a:cs typeface="Times New Roman" panose="02020603050405020304" pitchFamily="18" charset="0"/>
              </a:rPr>
              <a:t>Keith</a:t>
            </a:r>
          </a:p>
          <a:p>
            <a:pPr algn="just"/>
            <a:r>
              <a:rPr lang="en-US" sz="1200" dirty="0">
                <a:solidFill>
                  <a:srgbClr val="17458F"/>
                </a:solidFill>
                <a:ea typeface="Calibri" panose="020F0502020204030204" pitchFamily="34" charset="0"/>
                <a:cs typeface="Times New Roman" panose="02020603050405020304" pitchFamily="18" charset="0"/>
              </a:rPr>
              <a:t> </a:t>
            </a:r>
          </a:p>
          <a:p>
            <a:pPr algn="just"/>
            <a:r>
              <a:rPr lang="en-US" sz="1200" dirty="0">
                <a:solidFill>
                  <a:srgbClr val="17458F"/>
                </a:solidFill>
                <a:ea typeface="Calibri" panose="020F0502020204030204" pitchFamily="34" charset="0"/>
                <a:cs typeface="Times New Roman" panose="02020603050405020304" pitchFamily="18" charset="0"/>
              </a:rPr>
              <a:t> </a:t>
            </a:r>
          </a:p>
          <a:p>
            <a:pPr algn="just"/>
            <a:endParaRPr lang="en-GB" sz="1200" dirty="0">
              <a:solidFill>
                <a:srgbClr val="17458F"/>
              </a:solidFill>
              <a:ea typeface="Calibri" panose="020F0502020204030204" pitchFamily="34" charset="0"/>
              <a:cs typeface="Times New Roman" panose="02020603050405020304" pitchFamily="18" charset="0"/>
            </a:endParaRPr>
          </a:p>
        </p:txBody>
      </p:sp>
      <p:pic>
        <p:nvPicPr>
          <p:cNvPr id="1026" name="Picture 26">
            <a:extLst>
              <a:ext uri="{FF2B5EF4-FFF2-40B4-BE49-F238E27FC236}">
                <a16:creationId xmlns:a16="http://schemas.microsoft.com/office/drawing/2014/main" id="{2CD8076F-D206-EAE3-5316-F6FF333CD4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6123" y="4358497"/>
            <a:ext cx="2145062" cy="214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ABEFC3E-5E20-55C3-97FF-68B7C356A951}"/>
              </a:ext>
            </a:extLst>
          </p:cNvPr>
          <p:cNvSpPr txBox="1"/>
          <p:nvPr/>
        </p:nvSpPr>
        <p:spPr>
          <a:xfrm>
            <a:off x="9027889" y="6325837"/>
            <a:ext cx="622768" cy="309711"/>
          </a:xfrm>
          <a:prstGeom prst="rect">
            <a:avLst/>
          </a:prstGeom>
          <a:noFill/>
        </p:spPr>
        <p:txBody>
          <a:bodyPr wrap="square">
            <a:spAutoFit/>
          </a:bodyPr>
          <a:lstStyle/>
          <a:p>
            <a:pPr algn="just"/>
            <a:r>
              <a:rPr lang="en-US" sz="1400" b="1" dirty="0">
                <a:solidFill>
                  <a:srgbClr val="17458F"/>
                </a:solidFill>
                <a:ea typeface="Calibri" panose="020F0502020204030204" pitchFamily="34" charset="0"/>
                <a:cs typeface="Times New Roman" panose="02020603050405020304" pitchFamily="18" charset="0"/>
              </a:rPr>
              <a:t>Keith</a:t>
            </a:r>
          </a:p>
        </p:txBody>
      </p:sp>
      <p:pic>
        <p:nvPicPr>
          <p:cNvPr id="13" name="Picture 12" descr="A blue and white logo&#10;&#10;AI-generated content may be incorrect.">
            <a:extLst>
              <a:ext uri="{FF2B5EF4-FFF2-40B4-BE49-F238E27FC236}">
                <a16:creationId xmlns:a16="http://schemas.microsoft.com/office/drawing/2014/main" id="{A83215B4-1101-2E48-6BD2-BFA4077BD16B}"/>
              </a:ext>
            </a:extLst>
          </p:cNvPr>
          <p:cNvPicPr>
            <a:picLocks noChangeAspect="1"/>
          </p:cNvPicPr>
          <p:nvPr/>
        </p:nvPicPr>
        <p:blipFill>
          <a:blip r:embed="rId6">
            <a:extLst>
              <a:ext uri="{28A0092B-C50C-407E-A947-70E740481C1C}">
                <a14:useLocalDpi xmlns:a14="http://schemas.microsoft.com/office/drawing/2010/main" val="0"/>
              </a:ext>
            </a:extLst>
          </a:blip>
          <a:srcRect l="594" t="25862" r="683" b="24929"/>
          <a:stretch/>
        </p:blipFill>
        <p:spPr>
          <a:xfrm>
            <a:off x="2596354" y="188202"/>
            <a:ext cx="2170639" cy="720000"/>
          </a:xfrm>
          <a:prstGeom prst="rect">
            <a:avLst/>
          </a:prstGeom>
        </p:spPr>
      </p:pic>
      <p:sp>
        <p:nvSpPr>
          <p:cNvPr id="2" name="TextBox 1">
            <a:extLst>
              <a:ext uri="{FF2B5EF4-FFF2-40B4-BE49-F238E27FC236}">
                <a16:creationId xmlns:a16="http://schemas.microsoft.com/office/drawing/2014/main" id="{FC5D1706-48ED-E0C9-69C9-F41703BEC9DD}"/>
              </a:ext>
            </a:extLst>
          </p:cNvPr>
          <p:cNvSpPr txBox="1"/>
          <p:nvPr/>
        </p:nvSpPr>
        <p:spPr>
          <a:xfrm>
            <a:off x="235684" y="1031223"/>
            <a:ext cx="4680000" cy="648000"/>
          </a:xfrm>
          <a:prstGeom prst="rect">
            <a:avLst/>
          </a:prstGeom>
          <a:noFill/>
        </p:spPr>
        <p:txBody>
          <a:bodyPr wrap="square">
            <a:spAutoFit/>
          </a:bodyPr>
          <a:lstStyle/>
          <a:p>
            <a:pPr algn="just"/>
            <a:r>
              <a:rPr lang="en-US" sz="1200" dirty="0">
                <a:solidFill>
                  <a:srgbClr val="17458F"/>
                </a:solidFill>
                <a:ea typeface="Calibri" panose="020F0502020204030204" pitchFamily="34" charset="0"/>
                <a:cs typeface="Times New Roman" panose="02020603050405020304" pitchFamily="18" charset="0"/>
              </a:rPr>
              <a:t>I have just switched off from a Zoom meeting talking to senior Rotary leaders and the Secretariat.  This was an updating session to tell us how North Star is going.   You all know about North Star from avidly reading your R.I.B.I. (Sorry, R.G.B.I.) magazines – the programme that is going to double the number of Rotarians in these islands within a few years.  The pundits are saying that it is already showing signs or working – well, the steady decline that has happened over the last ten years (since I was President!!!!) has stopped.  So I thought you might like some ?relevant facts and figures.</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Total number of Rotarians in GB &amp; I = 33-34,000 (depending on which month’s figures you take. This will probably drop at the end of our Rotary year in June as there are always some members who do not wish to renew their subscriptions.</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There are now 1530 clubs (10 years ago it was roughly 1800)</a:t>
            </a:r>
          </a:p>
          <a:p>
            <a:pPr algn="just"/>
            <a:r>
              <a:rPr lang="en-US" sz="1200" dirty="0">
                <a:solidFill>
                  <a:srgbClr val="17458F"/>
                </a:solidFill>
                <a:ea typeface="Calibri" panose="020F0502020204030204" pitchFamily="34" charset="0"/>
                <a:cs typeface="Times New Roman" panose="02020603050405020304" pitchFamily="18" charset="0"/>
              </a:rPr>
              <a:t>There are 315 Direct members i.e. those who log on-line but do not represent any club.  (Don’t ask me how they work on projects)</a:t>
            </a:r>
          </a:p>
          <a:p>
            <a:pPr algn="just"/>
            <a:r>
              <a:rPr lang="en-US" sz="1200" dirty="0">
                <a:solidFill>
                  <a:srgbClr val="17458F"/>
                </a:solidFill>
                <a:ea typeface="Calibri" panose="020F0502020204030204" pitchFamily="34" charset="0"/>
                <a:cs typeface="Times New Roman" panose="02020603050405020304" pitchFamily="18" charset="0"/>
              </a:rPr>
              <a:t>There are 87 Corporate members i.e. named by businesses.</a:t>
            </a:r>
          </a:p>
          <a:p>
            <a:pPr algn="just"/>
            <a:r>
              <a:rPr lang="en-US" sz="1200" dirty="0">
                <a:solidFill>
                  <a:srgbClr val="17458F"/>
                </a:solidFill>
                <a:ea typeface="Calibri" panose="020F0502020204030204" pitchFamily="34" charset="0"/>
                <a:cs typeface="Times New Roman" panose="02020603050405020304" pitchFamily="18" charset="0"/>
              </a:rPr>
              <a:t>We have just taken on our second Enterprise business = another 60 members</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So the actual number of members in clubs has dropped by 1808.</a:t>
            </a:r>
          </a:p>
          <a:p>
            <a:pPr algn="just"/>
            <a:r>
              <a:rPr lang="en-US" sz="1200" dirty="0">
                <a:solidFill>
                  <a:srgbClr val="17458F"/>
                </a:solidFill>
                <a:ea typeface="Calibri" panose="020F0502020204030204" pitchFamily="34" charset="0"/>
                <a:cs typeface="Times New Roman" panose="02020603050405020304" pitchFamily="18" charset="0"/>
              </a:rPr>
              <a:t>There have only been 5 new clubs this year – it used to be 30 – 20 p.a..</a:t>
            </a:r>
          </a:p>
          <a:p>
            <a:pPr algn="just"/>
            <a:r>
              <a:rPr lang="en-US" sz="1200" dirty="0">
                <a:solidFill>
                  <a:srgbClr val="17458F"/>
                </a:solidFill>
                <a:ea typeface="Calibri" panose="020F0502020204030204" pitchFamily="34" charset="0"/>
                <a:cs typeface="Times New Roman" panose="02020603050405020304" pitchFamily="18" charset="0"/>
              </a:rPr>
              <a:t>Many towns are joining their clubs together (as we do with Frome Rotary which has three clubs).</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It has been suggested that clubs which are having a problem getting Chairs or Secretaries might use just one Secretary etc.  E.g. We could have a secretary who deals with all the correspondence for Weymouth and Portland (or even add in Bridport).</a:t>
            </a:r>
          </a:p>
          <a:p>
            <a:pPr algn="just"/>
            <a:endParaRPr lang="en-US" sz="1200" dirty="0">
              <a:solidFill>
                <a:srgbClr val="17458F"/>
              </a:solidFill>
              <a:ea typeface="Calibri" panose="020F0502020204030204" pitchFamily="34" charset="0"/>
              <a:cs typeface="Times New Roman" panose="02020603050405020304" pitchFamily="18" charset="0"/>
            </a:endParaRPr>
          </a:p>
          <a:p>
            <a:pPr algn="just"/>
            <a:endParaRPr lang="en-GB" sz="1200" dirty="0">
              <a:solidFill>
                <a:srgbClr val="17458F"/>
              </a:solidFill>
              <a:ea typeface="Calibri" panose="020F0502020204030204" pitchFamily="34" charset="0"/>
              <a:cs typeface="Times New Roman" panose="02020603050405020304" pitchFamily="18" charset="0"/>
            </a:endParaRPr>
          </a:p>
        </p:txBody>
      </p:sp>
      <p:pic>
        <p:nvPicPr>
          <p:cNvPr id="3" name="Picture 16">
            <a:extLst>
              <a:ext uri="{FF2B5EF4-FFF2-40B4-BE49-F238E27FC236}">
                <a16:creationId xmlns:a16="http://schemas.microsoft.com/office/drawing/2014/main" id="{3C6B3C5D-828A-8C2B-AEC0-8CF4DA18BC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56" r="6540"/>
          <a:stretch/>
        </p:blipFill>
        <p:spPr bwMode="auto">
          <a:xfrm>
            <a:off x="7505595" y="4576521"/>
            <a:ext cx="2145062" cy="171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341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D10D7B25-F023-573F-7230-F467A6C7CAD7}"/>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53E2A30B-3981-7DAC-6D4A-098D2494DFC2}"/>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6E185F1D-EEE7-69D8-23AE-809380E2249E}"/>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CCC2481D-2026-4836-5F83-B60B3A84C82C}"/>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3B396F6-6AF8-F3FE-CD9F-81865026A685}"/>
              </a:ext>
            </a:extLst>
          </p:cNvPr>
          <p:cNvSpPr txBox="1"/>
          <p:nvPr/>
        </p:nvSpPr>
        <p:spPr>
          <a:xfrm>
            <a:off x="7902184" y="895663"/>
            <a:ext cx="1750391" cy="923330"/>
          </a:xfrm>
          <a:prstGeom prst="rect">
            <a:avLst/>
          </a:prstGeom>
          <a:noFill/>
        </p:spPr>
        <p:txBody>
          <a:bodyPr wrap="square">
            <a:spAutoFit/>
          </a:bodyPr>
          <a:lstStyle/>
          <a:p>
            <a:pPr algn="ctr"/>
            <a:r>
              <a:rPr lang="en-GB" b="1" dirty="0">
                <a:solidFill>
                  <a:schemeClr val="accent2">
                    <a:lumMod val="75000"/>
                  </a:schemeClr>
                </a:solidFill>
                <a:ea typeface="Calibri" panose="020F0502020204030204" pitchFamily="34" charset="0"/>
                <a:cs typeface="Times New Roman" panose="02020603050405020304" pitchFamily="18" charset="0"/>
              </a:rPr>
              <a:t>Calendar</a:t>
            </a:r>
          </a:p>
          <a:p>
            <a:pPr algn="ctr"/>
            <a:r>
              <a:rPr lang="en-GB" b="1" dirty="0">
                <a:solidFill>
                  <a:schemeClr val="accent2">
                    <a:lumMod val="75000"/>
                  </a:schemeClr>
                </a:solidFill>
                <a:ea typeface="Calibri" panose="020F0502020204030204" pitchFamily="34" charset="0"/>
                <a:cs typeface="Times New Roman" panose="02020603050405020304" pitchFamily="18" charset="0"/>
              </a:rPr>
              <a:t>Future Meetings &amp; Events</a:t>
            </a:r>
          </a:p>
        </p:txBody>
      </p:sp>
      <p:sp>
        <p:nvSpPr>
          <p:cNvPr id="4" name="TextBox 3">
            <a:extLst>
              <a:ext uri="{FF2B5EF4-FFF2-40B4-BE49-F238E27FC236}">
                <a16:creationId xmlns:a16="http://schemas.microsoft.com/office/drawing/2014/main" id="{A216C6BA-5AA7-37DD-8BDC-E77B63F22161}"/>
              </a:ext>
            </a:extLst>
          </p:cNvPr>
          <p:cNvSpPr txBox="1"/>
          <p:nvPr/>
        </p:nvSpPr>
        <p:spPr>
          <a:xfrm>
            <a:off x="4953000" y="2741047"/>
            <a:ext cx="4784390" cy="369332"/>
          </a:xfrm>
          <a:prstGeom prst="rect">
            <a:avLst/>
          </a:prstGeom>
          <a:noFill/>
        </p:spPr>
        <p:txBody>
          <a:bodyPr wrap="square">
            <a:spAutoFit/>
          </a:bodyPr>
          <a:lstStyle/>
          <a:p>
            <a:pPr algn="ctr"/>
            <a:r>
              <a:rPr lang="en-GB" b="1" dirty="0">
                <a:solidFill>
                  <a:schemeClr val="accent2">
                    <a:lumMod val="75000"/>
                  </a:schemeClr>
                </a:solidFill>
                <a:ea typeface="Calibri" panose="020F0502020204030204" pitchFamily="34" charset="0"/>
                <a:cs typeface="Times New Roman" panose="02020603050405020304" pitchFamily="18" charset="0"/>
              </a:rPr>
              <a:t>Member Duty Rota for April/May</a:t>
            </a:r>
          </a:p>
        </p:txBody>
      </p:sp>
      <p:pic>
        <p:nvPicPr>
          <p:cNvPr id="8" name="Picture 7" descr="Text&#10;&#10;Description automatically generated with medium confidence">
            <a:extLst>
              <a:ext uri="{FF2B5EF4-FFF2-40B4-BE49-F238E27FC236}">
                <a16:creationId xmlns:a16="http://schemas.microsoft.com/office/drawing/2014/main" id="{0D91353C-AC49-ECB9-F85F-121A91FF8A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2329" y="235260"/>
            <a:ext cx="1204602" cy="626969"/>
          </a:xfrm>
          <a:prstGeom prst="rect">
            <a:avLst/>
          </a:prstGeom>
        </p:spPr>
      </p:pic>
      <p:pic>
        <p:nvPicPr>
          <p:cNvPr id="10" name="Picture 9" descr="Calendars with months on each side&#10;&#10;Description automatically generated">
            <a:extLst>
              <a:ext uri="{FF2B5EF4-FFF2-40B4-BE49-F238E27FC236}">
                <a16:creationId xmlns:a16="http://schemas.microsoft.com/office/drawing/2014/main" id="{BD1E41FE-B5D3-0485-07BC-6C3AD72D501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533054" y="269306"/>
            <a:ext cx="2249623" cy="1607543"/>
          </a:xfrm>
          <a:prstGeom prst="rect">
            <a:avLst/>
          </a:prstGeom>
        </p:spPr>
      </p:pic>
      <p:sp>
        <p:nvSpPr>
          <p:cNvPr id="18" name="Flowchart: Alternate Process 17">
            <a:extLst>
              <a:ext uri="{FF2B5EF4-FFF2-40B4-BE49-F238E27FC236}">
                <a16:creationId xmlns:a16="http://schemas.microsoft.com/office/drawing/2014/main" id="{1EC0B5AC-6FC6-760F-667F-A8C79B2839C4}"/>
              </a:ext>
            </a:extLst>
          </p:cNvPr>
          <p:cNvSpPr/>
          <p:nvPr/>
        </p:nvSpPr>
        <p:spPr>
          <a:xfrm>
            <a:off x="6468361" y="6287659"/>
            <a:ext cx="1806700" cy="290659"/>
          </a:xfrm>
          <a:prstGeom prst="flowChartAlternateProcess">
            <a:avLst/>
          </a:prstGeom>
          <a:solidFill>
            <a:srgbClr val="E776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Alternate Process 18">
            <a:extLst>
              <a:ext uri="{FF2B5EF4-FFF2-40B4-BE49-F238E27FC236}">
                <a16:creationId xmlns:a16="http://schemas.microsoft.com/office/drawing/2014/main" id="{5D3C8EF1-034A-B659-7A2B-E64FC92B0A24}"/>
              </a:ext>
            </a:extLst>
          </p:cNvPr>
          <p:cNvSpPr/>
          <p:nvPr/>
        </p:nvSpPr>
        <p:spPr>
          <a:xfrm>
            <a:off x="6324577" y="2275071"/>
            <a:ext cx="2094271" cy="290659"/>
          </a:xfrm>
          <a:prstGeom prst="flowChartAlternateProcess">
            <a:avLst/>
          </a:prstGeom>
          <a:solidFill>
            <a:srgbClr val="E776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B15F1E37-24E6-0BBD-5CCC-FC810BD632AC}"/>
              </a:ext>
            </a:extLst>
          </p:cNvPr>
          <p:cNvSpPr txBox="1"/>
          <p:nvPr/>
        </p:nvSpPr>
        <p:spPr>
          <a:xfrm>
            <a:off x="5045829" y="1875483"/>
            <a:ext cx="4705315" cy="677108"/>
          </a:xfrm>
          <a:prstGeom prst="rect">
            <a:avLst/>
          </a:prstGeom>
          <a:noFill/>
        </p:spPr>
        <p:txBody>
          <a:bodyPr wrap="square" rtlCol="0">
            <a:spAutoFit/>
          </a:bodyPr>
          <a:lstStyle/>
          <a:p>
            <a:pPr marL="0" marR="0" algn="just">
              <a:spcBef>
                <a:spcPts val="0"/>
              </a:spcBef>
              <a:spcAft>
                <a:spcPts val="0"/>
              </a:spcAft>
            </a:pPr>
            <a:r>
              <a:rPr lang="en-GB" sz="1200" dirty="0">
                <a:solidFill>
                  <a:srgbClr val="17458F"/>
                </a:solidFill>
                <a:ea typeface="Calibri" panose="020F0502020204030204" pitchFamily="34" charset="0"/>
                <a:cs typeface="Times New Roman" panose="02020603050405020304" pitchFamily="18" charset="0"/>
              </a:rPr>
              <a:t>Here is a link to the Future Meetings and Events on our Club website page</a:t>
            </a:r>
            <a:endParaRPr lang="en-GB" sz="600" dirty="0">
              <a:solidFill>
                <a:srgbClr val="17458F"/>
              </a:solidFill>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endParaRPr>
          </a:p>
          <a:p>
            <a:pPr marL="0" marR="0" algn="ctr">
              <a:spcBef>
                <a:spcPts val="0"/>
              </a:spcBef>
              <a:spcAft>
                <a:spcPts val="0"/>
              </a:spcAft>
            </a:pPr>
            <a:r>
              <a:rPr lang="en-GB" sz="1400" dirty="0">
                <a:solidFill>
                  <a:schemeClr val="bg1"/>
                </a:solidFill>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Click here for the Calendar</a:t>
            </a:r>
            <a:endParaRPr lang="en-GB" sz="1200" b="1" dirty="0">
              <a:solidFill>
                <a:schemeClr val="bg1"/>
              </a:solidFill>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36A5E581-FE28-040E-79D2-83E1E8428800}"/>
              </a:ext>
            </a:extLst>
          </p:cNvPr>
          <p:cNvSpPr txBox="1"/>
          <p:nvPr/>
        </p:nvSpPr>
        <p:spPr>
          <a:xfrm>
            <a:off x="4999268" y="5792560"/>
            <a:ext cx="4706939" cy="769441"/>
          </a:xfrm>
          <a:prstGeom prst="rect">
            <a:avLst/>
          </a:prstGeom>
          <a:noFill/>
        </p:spPr>
        <p:txBody>
          <a:bodyPr wrap="square" rtlCol="0">
            <a:spAutoFit/>
          </a:bodyPr>
          <a:lstStyle/>
          <a:p>
            <a:pPr marL="0" marR="0" algn="just">
              <a:spcBef>
                <a:spcPts val="0"/>
              </a:spcBef>
              <a:spcAft>
                <a:spcPts val="0"/>
              </a:spcAft>
            </a:pPr>
            <a:r>
              <a:rPr lang="en-GB" sz="1200" dirty="0">
                <a:solidFill>
                  <a:srgbClr val="17458F"/>
                </a:solidFill>
                <a:ea typeface="Calibri" panose="020F0502020204030204" pitchFamily="34" charset="0"/>
                <a:cs typeface="Times New Roman" panose="02020603050405020304" pitchFamily="18" charset="0"/>
              </a:rPr>
              <a:t>Here is the Rota to the end of the Rotary year. You will need to be logged in </a:t>
            </a:r>
            <a:r>
              <a:rPr lang="en-GB" sz="1200" b="1" dirty="0">
                <a:solidFill>
                  <a:srgbClr val="17458F"/>
                </a:solidFill>
                <a:ea typeface="Calibri" panose="020F0502020204030204" pitchFamily="34" charset="0"/>
                <a:cs typeface="Times New Roman" panose="02020603050405020304" pitchFamily="18" charset="0"/>
              </a:rPr>
              <a:t>FIRST </a:t>
            </a:r>
            <a:r>
              <a:rPr lang="en-GB" sz="1200" dirty="0">
                <a:solidFill>
                  <a:srgbClr val="17458F"/>
                </a:solidFill>
                <a:ea typeface="Calibri" panose="020F0502020204030204" pitchFamily="34" charset="0"/>
                <a:cs typeface="Times New Roman" panose="02020603050405020304" pitchFamily="18" charset="0"/>
              </a:rPr>
              <a:t>before being taken to this members only page</a:t>
            </a:r>
          </a:p>
          <a:p>
            <a:pPr marL="0" marR="0" algn="ctr">
              <a:spcBef>
                <a:spcPts val="0"/>
              </a:spcBef>
              <a:spcAft>
                <a:spcPts val="0"/>
              </a:spcAft>
            </a:pPr>
            <a:endParaRPr lang="en-GB" sz="600" dirty="0">
              <a:solidFill>
                <a:srgbClr val="17458F"/>
              </a:solidFill>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endParaRPr>
          </a:p>
          <a:p>
            <a:pPr marL="0" marR="0" algn="ctr">
              <a:spcBef>
                <a:spcPts val="0"/>
              </a:spcBef>
              <a:spcAft>
                <a:spcPts val="0"/>
              </a:spcAft>
            </a:pPr>
            <a:r>
              <a:rPr lang="en-GB" sz="1400" dirty="0">
                <a:solidFill>
                  <a:schemeClr val="bg1"/>
                </a:solidFill>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Click here for the Rota</a:t>
            </a:r>
            <a:endParaRPr lang="en-GB" sz="1200" b="1" dirty="0">
              <a:solidFill>
                <a:srgbClr val="17458F"/>
              </a:solidFill>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783D5501-ECF4-8BFE-D268-F7F1080E43E4}"/>
              </a:ext>
            </a:extLst>
          </p:cNvPr>
          <p:cNvGraphicFramePr>
            <a:graphicFrameLocks noGrp="1"/>
          </p:cNvGraphicFramePr>
          <p:nvPr>
            <p:extLst>
              <p:ext uri="{D42A27DB-BD31-4B8C-83A1-F6EECF244321}">
                <p14:modId xmlns:p14="http://schemas.microsoft.com/office/powerpoint/2010/main" val="2905268876"/>
              </p:ext>
            </p:extLst>
          </p:nvPr>
        </p:nvGraphicFramePr>
        <p:xfrm>
          <a:off x="308099" y="3429000"/>
          <a:ext cx="2835936" cy="3466383"/>
        </p:xfrm>
        <a:graphic>
          <a:graphicData uri="http://schemas.openxmlformats.org/drawingml/2006/table">
            <a:tbl>
              <a:tblPr>
                <a:tableStyleId>{2D5ABB26-0587-4C30-8999-92F81FD0307C}</a:tableStyleId>
              </a:tblPr>
              <a:tblGrid>
                <a:gridCol w="354492">
                  <a:extLst>
                    <a:ext uri="{9D8B030D-6E8A-4147-A177-3AD203B41FA5}">
                      <a16:colId xmlns:a16="http://schemas.microsoft.com/office/drawing/2014/main" val="2112934413"/>
                    </a:ext>
                  </a:extLst>
                </a:gridCol>
                <a:gridCol w="354492">
                  <a:extLst>
                    <a:ext uri="{9D8B030D-6E8A-4147-A177-3AD203B41FA5}">
                      <a16:colId xmlns:a16="http://schemas.microsoft.com/office/drawing/2014/main" val="211062948"/>
                    </a:ext>
                  </a:extLst>
                </a:gridCol>
                <a:gridCol w="354492">
                  <a:extLst>
                    <a:ext uri="{9D8B030D-6E8A-4147-A177-3AD203B41FA5}">
                      <a16:colId xmlns:a16="http://schemas.microsoft.com/office/drawing/2014/main" val="250521684"/>
                    </a:ext>
                  </a:extLst>
                </a:gridCol>
                <a:gridCol w="354492">
                  <a:extLst>
                    <a:ext uri="{9D8B030D-6E8A-4147-A177-3AD203B41FA5}">
                      <a16:colId xmlns:a16="http://schemas.microsoft.com/office/drawing/2014/main" val="4272270766"/>
                    </a:ext>
                  </a:extLst>
                </a:gridCol>
                <a:gridCol w="354492">
                  <a:extLst>
                    <a:ext uri="{9D8B030D-6E8A-4147-A177-3AD203B41FA5}">
                      <a16:colId xmlns:a16="http://schemas.microsoft.com/office/drawing/2014/main" val="3347718768"/>
                    </a:ext>
                  </a:extLst>
                </a:gridCol>
                <a:gridCol w="354492">
                  <a:extLst>
                    <a:ext uri="{9D8B030D-6E8A-4147-A177-3AD203B41FA5}">
                      <a16:colId xmlns:a16="http://schemas.microsoft.com/office/drawing/2014/main" val="1908280450"/>
                    </a:ext>
                  </a:extLst>
                </a:gridCol>
                <a:gridCol w="354492">
                  <a:extLst>
                    <a:ext uri="{9D8B030D-6E8A-4147-A177-3AD203B41FA5}">
                      <a16:colId xmlns:a16="http://schemas.microsoft.com/office/drawing/2014/main" val="1089414381"/>
                    </a:ext>
                  </a:extLst>
                </a:gridCol>
                <a:gridCol w="354492">
                  <a:extLst>
                    <a:ext uri="{9D8B030D-6E8A-4147-A177-3AD203B41FA5}">
                      <a16:colId xmlns:a16="http://schemas.microsoft.com/office/drawing/2014/main" val="2970523092"/>
                    </a:ext>
                  </a:extLst>
                </a:gridCol>
              </a:tblGrid>
              <a:tr h="286563">
                <a:tc>
                  <a:txBody>
                    <a:bodyPr/>
                    <a:lstStyle/>
                    <a:p>
                      <a:pPr algn="ctr" fontAlgn="b"/>
                      <a:endParaRPr lang="en-GB" sz="1100" b="0" i="0" u="none" strike="noStrike">
                        <a:solidFill>
                          <a:srgbClr val="215C98"/>
                        </a:solidFill>
                        <a:effectLst/>
                        <a:latin typeface="Aptos Narrow" panose="020B0004020202020204" pitchFamily="34" charset="0"/>
                      </a:endParaRPr>
                    </a:p>
                  </a:txBody>
                  <a:tcPr marL="6350" marR="6350" marT="6350" marB="0" anchor="b"/>
                </a:tc>
                <a:tc>
                  <a:txBody>
                    <a:bodyPr/>
                    <a:lstStyle/>
                    <a:p>
                      <a:pPr algn="ctr" fontAlgn="b"/>
                      <a:endParaRPr lang="en-GB" sz="1100" b="0" i="0" u="none" strike="noStrike">
                        <a:solidFill>
                          <a:srgbClr val="215C98"/>
                        </a:solidFill>
                        <a:effectLst/>
                        <a:latin typeface="Aptos Narrow" panose="020B0004020202020204" pitchFamily="34" charset="0"/>
                      </a:endParaRPr>
                    </a:p>
                  </a:txBody>
                  <a:tcPr marL="6350" marR="6350" marT="6350" marB="0" anchor="b"/>
                </a:tc>
                <a:tc>
                  <a:txBody>
                    <a:bodyPr/>
                    <a:lstStyle/>
                    <a:p>
                      <a:pPr algn="ctr" fontAlgn="b"/>
                      <a:endParaRPr lang="en-GB" sz="1600" b="0" i="0" u="none" strike="noStrike">
                        <a:solidFill>
                          <a:srgbClr val="215C98"/>
                        </a:solidFill>
                        <a:effectLst/>
                        <a:latin typeface="+mn-lt"/>
                      </a:endParaRPr>
                    </a:p>
                  </a:txBody>
                  <a:tcPr marL="6350" marR="6350" marT="6350" marB="0" anchor="b"/>
                </a:tc>
                <a:tc>
                  <a:txBody>
                    <a:bodyPr/>
                    <a:lstStyle/>
                    <a:p>
                      <a:pPr algn="ctr" fontAlgn="b"/>
                      <a:endParaRPr lang="en-GB" sz="1600" b="0" i="0" u="none" strike="noStrike" dirty="0">
                        <a:solidFill>
                          <a:srgbClr val="215C98"/>
                        </a:solidFill>
                        <a:effectLst/>
                        <a:latin typeface="+mn-lt"/>
                      </a:endParaRPr>
                    </a:p>
                  </a:txBody>
                  <a:tcPr marL="6350" marR="6350" marT="6350" marB="0" anchor="b"/>
                </a:tc>
                <a:tc>
                  <a:txBody>
                    <a:bodyPr/>
                    <a:lstStyle/>
                    <a:p>
                      <a:pPr algn="ctr" fontAlgn="b"/>
                      <a:endParaRPr lang="en-GB" sz="1600" b="0" i="0" u="none" strike="noStrike">
                        <a:solidFill>
                          <a:srgbClr val="215C98"/>
                        </a:solidFill>
                        <a:effectLst/>
                        <a:latin typeface="+mn-lt"/>
                      </a:endParaRPr>
                    </a:p>
                  </a:txBody>
                  <a:tcPr marL="6350" marR="6350" marT="6350" marB="0" anchor="b"/>
                </a:tc>
                <a:tc>
                  <a:txBody>
                    <a:bodyPr/>
                    <a:lstStyle/>
                    <a:p>
                      <a:pPr algn="ctr" fontAlgn="b"/>
                      <a:endParaRPr lang="en-GB" sz="1600" b="0" i="0" u="none" strike="noStrike">
                        <a:solidFill>
                          <a:srgbClr val="215C98"/>
                        </a:solidFill>
                        <a:effectLst/>
                        <a:latin typeface="+mn-lt"/>
                      </a:endParaRPr>
                    </a:p>
                  </a:txBody>
                  <a:tcPr marL="6350" marR="6350" marT="6350" marB="0" anchor="b"/>
                </a:tc>
                <a:tc>
                  <a:txBody>
                    <a:bodyPr/>
                    <a:lstStyle/>
                    <a:p>
                      <a:pPr algn="ctr" fontAlgn="b"/>
                      <a:endParaRPr lang="en-GB" sz="1600" b="0" i="0" u="none" strike="noStrike">
                        <a:solidFill>
                          <a:srgbClr val="215C98"/>
                        </a:solidFill>
                        <a:effectLst/>
                        <a:latin typeface="+mn-lt"/>
                      </a:endParaRPr>
                    </a:p>
                  </a:txBody>
                  <a:tcPr marL="6350" marR="6350" marT="6350" marB="0" anchor="b"/>
                </a:tc>
                <a:tc>
                  <a:txBody>
                    <a:bodyPr/>
                    <a:lstStyle/>
                    <a:p>
                      <a:pPr algn="ctr" fontAlgn="b"/>
                      <a:endParaRPr lang="en-GB" sz="1400" b="0" i="0" u="none" strike="noStrike">
                        <a:solidFill>
                          <a:srgbClr val="215C98"/>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9055814"/>
                  </a:ext>
                </a:extLst>
              </a:tr>
              <a:tr h="321473">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r>
                        <a:rPr lang="en-GB" sz="1800" u="none" strike="noStrike" kern="1200">
                          <a:solidFill>
                            <a:schemeClr val="bg1">
                              <a:lumMod val="65000"/>
                            </a:schemeClr>
                          </a:solidFill>
                          <a:effectLst/>
                          <a:latin typeface="+mn-lt"/>
                          <a:ea typeface="+mn-ea"/>
                          <a:cs typeface="+mn-cs"/>
                        </a:rPr>
                        <a:t> </a:t>
                      </a:r>
                    </a:p>
                  </a:txBody>
                  <a:tcPr marL="6350" marR="6350" marT="6350" marB="0" anchor="b">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GB" sz="1800" b="1" u="none" strike="noStrike" kern="1200" dirty="0">
                          <a:solidFill>
                            <a:schemeClr val="accent5">
                              <a:lumMod val="75000"/>
                            </a:schemeClr>
                          </a:solidFill>
                          <a:effectLst/>
                          <a:latin typeface="+mn-lt"/>
                          <a:ea typeface="+mn-ea"/>
                          <a:cs typeface="+mn-cs"/>
                        </a:rPr>
                        <a:t>1</a:t>
                      </a:r>
                    </a:p>
                  </a:txBody>
                  <a:tcPr marL="6350" marR="6350" marT="6350" marB="0" anchor="b">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GB" sz="1800" u="none" strike="noStrike" kern="1200">
                          <a:solidFill>
                            <a:schemeClr val="bg1">
                              <a:lumMod val="65000"/>
                            </a:schemeClr>
                          </a:solidFill>
                          <a:effectLst/>
                          <a:latin typeface="+mn-lt"/>
                          <a:ea typeface="+mn-ea"/>
                          <a:cs typeface="+mn-cs"/>
                        </a:rPr>
                        <a:t>x</a:t>
                      </a:r>
                    </a:p>
                  </a:txBody>
                  <a:tcPr marL="6350" marR="6350" marT="6350" marB="0" anchor="b">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GB" sz="1800" u="none" strike="noStrike" kern="1200">
                          <a:solidFill>
                            <a:schemeClr val="bg1">
                              <a:lumMod val="65000"/>
                            </a:schemeClr>
                          </a:solidFill>
                          <a:effectLst/>
                          <a:latin typeface="+mn-lt"/>
                          <a:ea typeface="+mn-ea"/>
                          <a:cs typeface="+mn-cs"/>
                        </a:rPr>
                        <a:t>x</a:t>
                      </a:r>
                    </a:p>
                  </a:txBody>
                  <a:tcPr marL="6350" marR="6350" marT="6350" marB="0" anchor="b">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GB" sz="1800" u="none" strike="noStrike" kern="1200">
                          <a:solidFill>
                            <a:schemeClr val="bg1">
                              <a:lumMod val="65000"/>
                            </a:schemeClr>
                          </a:solidFill>
                          <a:effectLst/>
                          <a:latin typeface="+mn-lt"/>
                          <a:ea typeface="+mn-ea"/>
                          <a:cs typeface="+mn-cs"/>
                        </a:rPr>
                        <a:t>x</a:t>
                      </a:r>
                    </a:p>
                  </a:txBody>
                  <a:tcPr marL="6350" marR="6350" marT="6350" marB="0" anchor="b">
                    <a:lnB w="12700" cap="flat" cmpd="sng" algn="ctr">
                      <a:solidFill>
                        <a:schemeClr val="tx1"/>
                      </a:solidFill>
                      <a:prstDash val="solid"/>
                      <a:round/>
                      <a:headEnd type="none" w="med" len="med"/>
                      <a:tailEnd type="none" w="med" len="med"/>
                    </a:lnB>
                  </a:tcPr>
                </a:tc>
                <a:tc>
                  <a:txBody>
                    <a:bodyPr/>
                    <a:lstStyle/>
                    <a:p>
                      <a:pPr algn="ctr" fontAlgn="b"/>
                      <a:endParaRPr lang="en-GB" sz="1400" b="0" i="0" u="none" strike="noStrike">
                        <a:solidFill>
                          <a:srgbClr val="215C98"/>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280172065"/>
                  </a:ext>
                </a:extLst>
              </a:tr>
              <a:tr h="321473">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GB" sz="1800" b="1" u="none" strike="noStrike" kern="1200" dirty="0">
                          <a:solidFill>
                            <a:schemeClr val="accent5">
                              <a:lumMod val="75000"/>
                            </a:schemeClr>
                          </a:solidFill>
                          <a:effectLst/>
                          <a:latin typeface="+mn-lt"/>
                          <a:ea typeface="+mn-ea"/>
                          <a:cs typeface="+mn-cs"/>
                        </a:rPr>
                        <a:t>1</a:t>
                      </a:r>
                    </a:p>
                  </a:txBody>
                  <a:tcPr marL="6350" marR="6350" marT="6350" marB="0" anchor="b">
                    <a:lnT w="12700" cap="flat" cmpd="sng" algn="ctr">
                      <a:solidFill>
                        <a:schemeClr val="tx1"/>
                      </a:solidFill>
                      <a:prstDash val="solid"/>
                      <a:round/>
                      <a:headEnd type="none" w="med" len="med"/>
                      <a:tailEnd type="none" w="med" len="med"/>
                    </a:lnT>
                  </a:tcPr>
                </a:tc>
                <a:tc>
                  <a:txBody>
                    <a:bodyPr/>
                    <a:lstStyle/>
                    <a:p>
                      <a:pPr algn="ctr" fontAlgn="b"/>
                      <a:endParaRPr lang="en-GB" sz="1600" b="0" i="0" u="none" strike="noStrike">
                        <a:solidFill>
                          <a:srgbClr val="215C98"/>
                        </a:solidFill>
                        <a:effectLst/>
                        <a:latin typeface="+mn-lt"/>
                      </a:endParaRPr>
                    </a:p>
                  </a:txBody>
                  <a:tcPr marL="6350" marR="6350" marT="6350" marB="0" anchor="b"/>
                </a:tc>
                <a:extLst>
                  <a:ext uri="{0D108BD9-81ED-4DB2-BD59-A6C34878D82A}">
                    <a16:rowId xmlns:a16="http://schemas.microsoft.com/office/drawing/2014/main" val="3984498552"/>
                  </a:ext>
                </a:extLst>
              </a:tr>
              <a:tr h="321473">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algn="ctr" fontAlgn="b"/>
                      <a:endParaRPr lang="en-GB" sz="1600" b="0" i="0" u="none" strike="noStrike">
                        <a:solidFill>
                          <a:srgbClr val="215C98"/>
                        </a:solidFill>
                        <a:effectLst/>
                        <a:latin typeface="+mn-lt"/>
                      </a:endParaRPr>
                    </a:p>
                  </a:txBody>
                  <a:tcPr marL="6350" marR="6350" marT="6350" marB="0" anchor="b"/>
                </a:tc>
                <a:extLst>
                  <a:ext uri="{0D108BD9-81ED-4DB2-BD59-A6C34878D82A}">
                    <a16:rowId xmlns:a16="http://schemas.microsoft.com/office/drawing/2014/main" val="1953088475"/>
                  </a:ext>
                </a:extLst>
              </a:tr>
              <a:tr h="321473">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r>
                        <a:rPr lang="en-GB" sz="1800" u="none" strike="noStrike" kern="1200">
                          <a:solidFill>
                            <a:schemeClr val="bg1">
                              <a:lumMod val="65000"/>
                            </a:schemeClr>
                          </a:solidFill>
                          <a:effectLst/>
                          <a:latin typeface="+mn-lt"/>
                          <a:ea typeface="+mn-ea"/>
                          <a:cs typeface="+mn-cs"/>
                        </a:rPr>
                        <a:t>x</a:t>
                      </a:r>
                    </a:p>
                  </a:txBody>
                  <a:tcPr marL="6350" marR="6350" marT="6350" marB="0" anchor="b">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GB" sz="1800" b="1" u="none" strike="noStrike" kern="1200" dirty="0">
                          <a:solidFill>
                            <a:schemeClr val="accent5">
                              <a:lumMod val="75000"/>
                            </a:schemeClr>
                          </a:solidFill>
                          <a:effectLst/>
                          <a:latin typeface="+mn-lt"/>
                          <a:ea typeface="+mn-ea"/>
                          <a:cs typeface="+mn-cs"/>
                        </a:rPr>
                        <a:t>1</a:t>
                      </a:r>
                    </a:p>
                  </a:txBody>
                  <a:tcPr marL="6350" marR="6350" marT="6350" marB="0" anchor="b">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GB" sz="1800" u="none" strike="noStrike" kern="1200">
                          <a:solidFill>
                            <a:schemeClr val="bg1">
                              <a:lumMod val="65000"/>
                            </a:schemeClr>
                          </a:solidFill>
                          <a:effectLst/>
                          <a:latin typeface="+mn-lt"/>
                          <a:ea typeface="+mn-ea"/>
                          <a:cs typeface="+mn-cs"/>
                        </a:rPr>
                        <a:t>x</a:t>
                      </a:r>
                    </a:p>
                  </a:txBody>
                  <a:tcPr marL="6350" marR="6350" marT="6350" marB="0" anchor="b"/>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algn="ctr" fontAlgn="b"/>
                      <a:endParaRPr lang="en-GB" sz="1600" b="0" i="0" u="none" strike="noStrike" dirty="0">
                        <a:solidFill>
                          <a:srgbClr val="215C98"/>
                        </a:solidFill>
                        <a:effectLst/>
                        <a:latin typeface="+mn-lt"/>
                      </a:endParaRPr>
                    </a:p>
                  </a:txBody>
                  <a:tcPr marL="6350" marR="6350" marT="6350" marB="0" anchor="b"/>
                </a:tc>
                <a:extLst>
                  <a:ext uri="{0D108BD9-81ED-4DB2-BD59-A6C34878D82A}">
                    <a16:rowId xmlns:a16="http://schemas.microsoft.com/office/drawing/2014/main" val="15922129"/>
                  </a:ext>
                </a:extLst>
              </a:tr>
              <a:tr h="321473">
                <a:tc>
                  <a:txBody>
                    <a:bodyPr/>
                    <a:lstStyle/>
                    <a:p>
                      <a:pPr marL="0" algn="ctr" defTabSz="914400" rtl="0" eaLnBrk="1" fontAlgn="b" latinLnBrk="0" hangingPunct="1"/>
                      <a:endParaRPr lang="en-GB" sz="1800" u="none" strike="noStrike" kern="1200" dirty="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r>
                        <a:rPr lang="en-GB" sz="1800" b="1" u="none" strike="noStrike" kern="1200" dirty="0">
                          <a:solidFill>
                            <a:schemeClr val="accent5">
                              <a:lumMod val="75000"/>
                            </a:schemeClr>
                          </a:solidFill>
                          <a:effectLst/>
                          <a:latin typeface="+mn-lt"/>
                          <a:ea typeface="+mn-ea"/>
                          <a:cs typeface="+mn-cs"/>
                        </a:rPr>
                        <a:t>1</a:t>
                      </a:r>
                    </a:p>
                  </a:txBody>
                  <a:tcPr marL="6350" marR="6350" marT="6350" marB="0" anchor="b">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endParaRPr lang="en-GB" sz="1800" u="none" strike="noStrike" kern="1200" dirty="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dirty="0">
                        <a:solidFill>
                          <a:schemeClr val="bg1">
                            <a:lumMod val="65000"/>
                          </a:schemeClr>
                        </a:solidFill>
                        <a:effectLst/>
                        <a:latin typeface="+mn-lt"/>
                        <a:ea typeface="+mn-ea"/>
                        <a:cs typeface="+mn-cs"/>
                      </a:endParaRPr>
                    </a:p>
                  </a:txBody>
                  <a:tcPr marL="6350" marR="6350" marT="6350" marB="0" anchor="b"/>
                </a:tc>
                <a:tc>
                  <a:txBody>
                    <a:bodyPr/>
                    <a:lstStyle/>
                    <a:p>
                      <a:pPr algn="ctr" fontAlgn="b"/>
                      <a:endParaRPr lang="en-GB" sz="1600" b="0" i="0" u="none" strike="noStrike">
                        <a:solidFill>
                          <a:srgbClr val="215C98"/>
                        </a:solidFill>
                        <a:effectLst/>
                        <a:latin typeface="+mn-lt"/>
                      </a:endParaRPr>
                    </a:p>
                  </a:txBody>
                  <a:tcPr marL="6350" marR="6350" marT="6350" marB="0" anchor="b"/>
                </a:tc>
                <a:extLst>
                  <a:ext uri="{0D108BD9-81ED-4DB2-BD59-A6C34878D82A}">
                    <a16:rowId xmlns:a16="http://schemas.microsoft.com/office/drawing/2014/main" val="3536751548"/>
                  </a:ext>
                </a:extLst>
              </a:tr>
              <a:tr h="321473">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tc>
                <a:tc>
                  <a:txBody>
                    <a:bodyPr/>
                    <a:lstStyle/>
                    <a:p>
                      <a:pPr marL="0" algn="ctr" defTabSz="914400" rtl="0" eaLnBrk="1" fontAlgn="b" latinLnBrk="0" hangingPunct="1"/>
                      <a:endParaRPr lang="en-GB" sz="1800" u="none" strike="noStrike" kern="1200" dirty="0">
                        <a:solidFill>
                          <a:schemeClr val="bg1">
                            <a:lumMod val="65000"/>
                          </a:schemeClr>
                        </a:solidFill>
                        <a:effectLst/>
                        <a:latin typeface="+mn-lt"/>
                        <a:ea typeface="+mn-ea"/>
                        <a:cs typeface="+mn-cs"/>
                      </a:endParaRPr>
                    </a:p>
                  </a:txBody>
                  <a:tcPr marL="6350" marR="6350" marT="6350" marB="0" anchor="b"/>
                </a:tc>
                <a:tc>
                  <a:txBody>
                    <a:bodyPr/>
                    <a:lstStyle/>
                    <a:p>
                      <a:pPr algn="ctr" fontAlgn="b"/>
                      <a:endParaRPr lang="en-GB" sz="1600" b="0" i="0" u="none" strike="noStrike">
                        <a:solidFill>
                          <a:srgbClr val="215C98"/>
                        </a:solidFill>
                        <a:effectLst/>
                        <a:latin typeface="+mn-lt"/>
                      </a:endParaRPr>
                    </a:p>
                  </a:txBody>
                  <a:tcPr marL="6350" marR="6350" marT="6350" marB="0" anchor="b"/>
                </a:tc>
                <a:extLst>
                  <a:ext uri="{0D108BD9-81ED-4DB2-BD59-A6C34878D82A}">
                    <a16:rowId xmlns:a16="http://schemas.microsoft.com/office/drawing/2014/main" val="773959618"/>
                  </a:ext>
                </a:extLst>
              </a:tr>
              <a:tr h="321473">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GB" sz="1800" u="none" strike="noStrike" kern="1200" dirty="0">
                          <a:solidFill>
                            <a:schemeClr val="bg1">
                              <a:lumMod val="65000"/>
                            </a:schemeClr>
                          </a:solidFill>
                          <a:effectLst/>
                          <a:latin typeface="+mn-lt"/>
                          <a:ea typeface="+mn-ea"/>
                          <a:cs typeface="+mn-cs"/>
                        </a:rPr>
                        <a:t>x</a:t>
                      </a:r>
                    </a:p>
                  </a:txBody>
                  <a:tcPr marL="6350" marR="6350" marT="6350" marB="0" anchor="b">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algn="ctr" fontAlgn="b"/>
                      <a:endParaRPr lang="en-GB" sz="1600" b="0" i="0" u="none" strike="noStrike">
                        <a:solidFill>
                          <a:srgbClr val="215C98"/>
                        </a:solidFill>
                        <a:effectLst/>
                        <a:latin typeface="+mn-lt"/>
                      </a:endParaRPr>
                    </a:p>
                  </a:txBody>
                  <a:tcPr marL="6350" marR="6350" marT="6350" marB="0" anchor="b"/>
                </a:tc>
                <a:extLst>
                  <a:ext uri="{0D108BD9-81ED-4DB2-BD59-A6C34878D82A}">
                    <a16:rowId xmlns:a16="http://schemas.microsoft.com/office/drawing/2014/main" val="2290698073"/>
                  </a:ext>
                </a:extLst>
              </a:tr>
              <a:tr h="321473">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800" u="none" strike="noStrike" kern="1200" dirty="0">
                        <a:solidFill>
                          <a:schemeClr val="bg1">
                            <a:lumMod val="65000"/>
                          </a:schemeClr>
                        </a:solidFill>
                        <a:effectLst/>
                        <a:latin typeface="+mn-lt"/>
                        <a:ea typeface="+mn-ea"/>
                        <a:cs typeface="+mn-cs"/>
                      </a:endParaRPr>
                    </a:p>
                  </a:txBody>
                  <a:tcPr marL="6350" marR="6350" marT="6350" marB="0" anchor="b">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GB" sz="1800" b="1" u="none" strike="noStrike" kern="1200" dirty="0">
                          <a:solidFill>
                            <a:schemeClr val="accent5">
                              <a:lumMod val="75000"/>
                            </a:schemeClr>
                          </a:solidFill>
                          <a:effectLst/>
                          <a:latin typeface="+mn-lt"/>
                          <a:ea typeface="+mn-ea"/>
                          <a:cs typeface="+mn-cs"/>
                        </a:rPr>
                        <a:t>1</a:t>
                      </a:r>
                    </a:p>
                  </a:txBody>
                  <a:tcPr marL="6350" marR="6350" marT="6350" marB="0" anchor="b">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GB" sz="1800" b="1" u="none" strike="noStrike" kern="1200" dirty="0">
                          <a:solidFill>
                            <a:schemeClr val="accent5">
                              <a:lumMod val="75000"/>
                            </a:schemeClr>
                          </a:solidFill>
                          <a:effectLst/>
                          <a:latin typeface="+mn-lt"/>
                          <a:ea typeface="+mn-ea"/>
                          <a:cs typeface="+mn-cs"/>
                        </a:rPr>
                        <a:t>1</a:t>
                      </a:r>
                    </a:p>
                  </a:txBody>
                  <a:tcPr marL="6350" marR="6350" marT="6350" marB="0" anchor="b">
                    <a:lnT w="127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en-GB" sz="1800" b="1" u="none" strike="noStrike" kern="1200" dirty="0">
                          <a:solidFill>
                            <a:schemeClr val="accent5">
                              <a:lumMod val="75000"/>
                            </a:schemeClr>
                          </a:solidFill>
                          <a:effectLst/>
                          <a:latin typeface="+mn-lt"/>
                          <a:ea typeface="+mn-ea"/>
                          <a:cs typeface="+mn-cs"/>
                        </a:rPr>
                        <a:t>1</a:t>
                      </a:r>
                    </a:p>
                  </a:txBody>
                  <a:tcPr marL="6350" marR="6350" marT="6350" marB="0" anchor="b"/>
                </a:tc>
                <a:tc>
                  <a:txBody>
                    <a:bodyPr/>
                    <a:lstStyle/>
                    <a:p>
                      <a:pPr algn="ctr" fontAlgn="b"/>
                      <a:endParaRPr lang="en-GB" sz="1600" b="0" i="0" u="none" strike="noStrike">
                        <a:solidFill>
                          <a:srgbClr val="215C98"/>
                        </a:solidFill>
                        <a:effectLst/>
                        <a:latin typeface="+mn-lt"/>
                      </a:endParaRPr>
                    </a:p>
                  </a:txBody>
                  <a:tcPr marL="6350" marR="6350" marT="6350" marB="0" anchor="b"/>
                </a:tc>
                <a:extLst>
                  <a:ext uri="{0D108BD9-81ED-4DB2-BD59-A6C34878D82A}">
                    <a16:rowId xmlns:a16="http://schemas.microsoft.com/office/drawing/2014/main" val="3373950311"/>
                  </a:ext>
                </a:extLst>
              </a:tr>
              <a:tr h="321473">
                <a:tc>
                  <a:txBody>
                    <a:bodyPr/>
                    <a:lstStyle/>
                    <a:p>
                      <a:pPr marL="0" algn="ctr" defTabSz="914400" rtl="0" eaLnBrk="1" fontAlgn="b" latinLnBrk="0" hangingPunct="1"/>
                      <a:endParaRPr lang="en-GB" sz="16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6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600" u="none" strike="noStrike" kern="120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endParaRPr lang="en-GB" sz="1600" u="none" strike="noStrike" kern="1200" dirty="0">
                        <a:solidFill>
                          <a:schemeClr val="bg1">
                            <a:lumMod val="65000"/>
                          </a:schemeClr>
                        </a:solidFill>
                        <a:effectLst/>
                        <a:latin typeface="+mn-lt"/>
                        <a:ea typeface="+mn-ea"/>
                        <a:cs typeface="+mn-cs"/>
                      </a:endParaRPr>
                    </a:p>
                  </a:txBody>
                  <a:tcPr marL="6350" marR="6350" marT="6350" marB="0" anchor="b"/>
                </a:tc>
                <a:tc>
                  <a:txBody>
                    <a:bodyPr/>
                    <a:lstStyle/>
                    <a:p>
                      <a:pPr marL="0" algn="ctr" defTabSz="914400" rtl="0" eaLnBrk="1" fontAlgn="b" latinLnBrk="0" hangingPunct="1"/>
                      <a:r>
                        <a:rPr lang="en-GB" sz="1800" b="1" u="none" strike="noStrike" kern="1200">
                          <a:solidFill>
                            <a:schemeClr val="accent5">
                              <a:lumMod val="75000"/>
                            </a:schemeClr>
                          </a:solidFill>
                          <a:effectLst/>
                          <a:latin typeface="+mn-lt"/>
                          <a:ea typeface="+mn-ea"/>
                          <a:cs typeface="+mn-cs"/>
                        </a:rPr>
                        <a:t>1</a:t>
                      </a:r>
                    </a:p>
                  </a:txBody>
                  <a:tcPr marL="6350" marR="6350" marT="6350" marB="0" anchor="b"/>
                </a:tc>
                <a:tc>
                  <a:txBody>
                    <a:bodyPr/>
                    <a:lstStyle/>
                    <a:p>
                      <a:pPr marL="0" algn="ctr" defTabSz="914400" rtl="0" eaLnBrk="1" fontAlgn="b" latinLnBrk="0" hangingPunct="1"/>
                      <a:r>
                        <a:rPr lang="en-GB" sz="1800" b="1" u="none" strike="noStrike" kern="1200" dirty="0">
                          <a:solidFill>
                            <a:schemeClr val="accent5">
                              <a:lumMod val="75000"/>
                            </a:schemeClr>
                          </a:solidFill>
                          <a:effectLst/>
                          <a:latin typeface="+mn-lt"/>
                          <a:ea typeface="+mn-ea"/>
                          <a:cs typeface="+mn-cs"/>
                        </a:rPr>
                        <a:t>1</a:t>
                      </a:r>
                    </a:p>
                  </a:txBody>
                  <a:tcPr marL="6350" marR="6350" marT="6350" marB="0" anchor="b"/>
                </a:tc>
                <a:tc>
                  <a:txBody>
                    <a:bodyPr/>
                    <a:lstStyle/>
                    <a:p>
                      <a:pPr marL="0" algn="ctr" defTabSz="914400" rtl="0" eaLnBrk="1" fontAlgn="b" latinLnBrk="0" hangingPunct="1"/>
                      <a:r>
                        <a:rPr lang="en-GB" sz="1800" b="1" u="none" strike="noStrike" kern="1200" dirty="0">
                          <a:solidFill>
                            <a:schemeClr val="accent5">
                              <a:lumMod val="75000"/>
                            </a:schemeClr>
                          </a:solidFill>
                          <a:effectLst/>
                          <a:latin typeface="+mn-lt"/>
                          <a:ea typeface="+mn-ea"/>
                          <a:cs typeface="+mn-cs"/>
                        </a:rPr>
                        <a:t>1</a:t>
                      </a:r>
                    </a:p>
                  </a:txBody>
                  <a:tcPr marL="6350" marR="6350" marT="6350" marB="0" anchor="b"/>
                </a:tc>
                <a:tc>
                  <a:txBody>
                    <a:bodyPr/>
                    <a:lstStyle/>
                    <a:p>
                      <a:pPr algn="ctr" fontAlgn="b"/>
                      <a:endParaRPr lang="en-GB" sz="1600" b="0" i="0" u="none" strike="noStrike" dirty="0">
                        <a:solidFill>
                          <a:srgbClr val="215C98"/>
                        </a:solidFill>
                        <a:effectLst/>
                        <a:latin typeface="+mn-lt"/>
                      </a:endParaRPr>
                    </a:p>
                  </a:txBody>
                  <a:tcPr marL="6350" marR="6350" marT="6350" marB="0" anchor="b"/>
                </a:tc>
                <a:extLst>
                  <a:ext uri="{0D108BD9-81ED-4DB2-BD59-A6C34878D82A}">
                    <a16:rowId xmlns:a16="http://schemas.microsoft.com/office/drawing/2014/main" val="1418120680"/>
                  </a:ext>
                </a:extLst>
              </a:tr>
              <a:tr h="286563">
                <a:tc>
                  <a:txBody>
                    <a:bodyPr/>
                    <a:lstStyle/>
                    <a:p>
                      <a:pPr algn="ctr" fontAlgn="b"/>
                      <a:endParaRPr lang="en-GB" sz="1600" b="0" i="0" u="none" strike="noStrike">
                        <a:solidFill>
                          <a:srgbClr val="215C98"/>
                        </a:solidFill>
                        <a:effectLst/>
                        <a:latin typeface="+mn-lt"/>
                      </a:endParaRPr>
                    </a:p>
                  </a:txBody>
                  <a:tcPr marL="6350" marR="6350" marT="6350" marB="0" anchor="b"/>
                </a:tc>
                <a:tc>
                  <a:txBody>
                    <a:bodyPr/>
                    <a:lstStyle/>
                    <a:p>
                      <a:pPr algn="ctr" fontAlgn="b"/>
                      <a:endParaRPr lang="en-GB" sz="1600" b="0" i="0" u="none" strike="noStrike">
                        <a:solidFill>
                          <a:srgbClr val="215C98"/>
                        </a:solidFill>
                        <a:effectLst/>
                        <a:latin typeface="+mn-lt"/>
                      </a:endParaRPr>
                    </a:p>
                  </a:txBody>
                  <a:tcPr marL="6350" marR="6350" marT="6350" marB="0" anchor="b"/>
                </a:tc>
                <a:tc>
                  <a:txBody>
                    <a:bodyPr/>
                    <a:lstStyle/>
                    <a:p>
                      <a:pPr algn="ctr" fontAlgn="b"/>
                      <a:endParaRPr lang="en-GB" sz="1600" b="0" i="0" u="none" strike="noStrike">
                        <a:solidFill>
                          <a:srgbClr val="215C98"/>
                        </a:solidFill>
                        <a:effectLst/>
                        <a:latin typeface="+mn-lt"/>
                      </a:endParaRPr>
                    </a:p>
                  </a:txBody>
                  <a:tcPr marL="6350" marR="6350" marT="6350" marB="0" anchor="b"/>
                </a:tc>
                <a:tc>
                  <a:txBody>
                    <a:bodyPr/>
                    <a:lstStyle/>
                    <a:p>
                      <a:pPr algn="ctr" fontAlgn="b"/>
                      <a:endParaRPr lang="en-GB" sz="1600" b="0" i="0" u="none" strike="noStrike" dirty="0">
                        <a:solidFill>
                          <a:srgbClr val="215C98"/>
                        </a:solidFill>
                        <a:effectLst/>
                        <a:latin typeface="+mn-lt"/>
                      </a:endParaRPr>
                    </a:p>
                  </a:txBody>
                  <a:tcPr marL="6350" marR="6350" marT="6350" marB="0" anchor="b"/>
                </a:tc>
                <a:tc>
                  <a:txBody>
                    <a:bodyPr/>
                    <a:lstStyle/>
                    <a:p>
                      <a:pPr algn="ctr" fontAlgn="b"/>
                      <a:endParaRPr lang="en-GB" sz="1600" b="0" i="0" u="none" strike="noStrike">
                        <a:solidFill>
                          <a:srgbClr val="215C98"/>
                        </a:solidFill>
                        <a:effectLst/>
                        <a:latin typeface="+mn-lt"/>
                      </a:endParaRPr>
                    </a:p>
                  </a:txBody>
                  <a:tcPr marL="6350" marR="6350" marT="6350" marB="0" anchor="b"/>
                </a:tc>
                <a:tc>
                  <a:txBody>
                    <a:bodyPr/>
                    <a:lstStyle/>
                    <a:p>
                      <a:pPr algn="ctr" fontAlgn="b"/>
                      <a:endParaRPr lang="en-GB" sz="1600" b="0" i="0" u="none" strike="noStrike">
                        <a:solidFill>
                          <a:srgbClr val="215C98"/>
                        </a:solidFill>
                        <a:effectLst/>
                        <a:latin typeface="+mn-lt"/>
                      </a:endParaRPr>
                    </a:p>
                  </a:txBody>
                  <a:tcPr marL="6350" marR="6350" marT="6350" marB="0" anchor="b"/>
                </a:tc>
                <a:tc>
                  <a:txBody>
                    <a:bodyPr/>
                    <a:lstStyle/>
                    <a:p>
                      <a:pPr algn="ctr" fontAlgn="b"/>
                      <a:endParaRPr lang="en-GB" sz="1600" b="0" i="0" u="none" strike="noStrike" dirty="0">
                        <a:solidFill>
                          <a:srgbClr val="215C98"/>
                        </a:solidFill>
                        <a:effectLst/>
                        <a:latin typeface="+mn-lt"/>
                      </a:endParaRPr>
                    </a:p>
                  </a:txBody>
                  <a:tcPr marL="6350" marR="6350" marT="6350" marB="0" anchor="b"/>
                </a:tc>
                <a:tc>
                  <a:txBody>
                    <a:bodyPr/>
                    <a:lstStyle/>
                    <a:p>
                      <a:pPr algn="ctr" fontAlgn="b"/>
                      <a:endParaRPr lang="en-GB" sz="1600" b="0" i="0" u="none" strike="noStrike" dirty="0">
                        <a:solidFill>
                          <a:srgbClr val="215C98"/>
                        </a:solidFill>
                        <a:effectLst/>
                        <a:latin typeface="+mn-lt"/>
                      </a:endParaRPr>
                    </a:p>
                  </a:txBody>
                  <a:tcPr marL="6350" marR="6350" marT="6350" marB="0" anchor="b"/>
                </a:tc>
                <a:extLst>
                  <a:ext uri="{0D108BD9-81ED-4DB2-BD59-A6C34878D82A}">
                    <a16:rowId xmlns:a16="http://schemas.microsoft.com/office/drawing/2014/main" val="3160349769"/>
                  </a:ext>
                </a:extLst>
              </a:tr>
            </a:tbl>
          </a:graphicData>
        </a:graphic>
      </p:graphicFrame>
      <p:sp>
        <p:nvSpPr>
          <p:cNvPr id="14" name="TextBox 13">
            <a:extLst>
              <a:ext uri="{FF2B5EF4-FFF2-40B4-BE49-F238E27FC236}">
                <a16:creationId xmlns:a16="http://schemas.microsoft.com/office/drawing/2014/main" id="{FAC780A0-79C4-48F6-6866-BCB1B98362FD}"/>
              </a:ext>
            </a:extLst>
          </p:cNvPr>
          <p:cNvSpPr txBox="1"/>
          <p:nvPr/>
        </p:nvSpPr>
        <p:spPr>
          <a:xfrm>
            <a:off x="67459" y="2891258"/>
            <a:ext cx="4652794" cy="369332"/>
          </a:xfrm>
          <a:prstGeom prst="rect">
            <a:avLst/>
          </a:prstGeom>
          <a:noFill/>
        </p:spPr>
        <p:txBody>
          <a:bodyPr wrap="square">
            <a:spAutoFit/>
          </a:bodyPr>
          <a:lstStyle/>
          <a:p>
            <a:pPr marL="0" marR="0" algn="ctr">
              <a:spcBef>
                <a:spcPts val="0"/>
              </a:spcBef>
              <a:spcAft>
                <a:spcPts val="0"/>
              </a:spcAft>
            </a:pPr>
            <a:r>
              <a:rPr lang="en-GB" b="1" dirty="0">
                <a:solidFill>
                  <a:schemeClr val="accent2">
                    <a:lumMod val="75000"/>
                  </a:schemeClr>
                </a:solidFill>
                <a:ea typeface="Calibri" panose="020F0502020204030204" pitchFamily="34" charset="0"/>
                <a:cs typeface="Times New Roman" panose="02020603050405020304" pitchFamily="18" charset="0"/>
              </a:rPr>
              <a:t>Solution for March</a:t>
            </a:r>
          </a:p>
        </p:txBody>
      </p:sp>
      <p:sp>
        <p:nvSpPr>
          <p:cNvPr id="15" name="TextBox 14">
            <a:extLst>
              <a:ext uri="{FF2B5EF4-FFF2-40B4-BE49-F238E27FC236}">
                <a16:creationId xmlns:a16="http://schemas.microsoft.com/office/drawing/2014/main" id="{91F9B293-0902-BC23-84C1-0BBC2297E47B}"/>
              </a:ext>
            </a:extLst>
          </p:cNvPr>
          <p:cNvSpPr txBox="1"/>
          <p:nvPr/>
        </p:nvSpPr>
        <p:spPr>
          <a:xfrm>
            <a:off x="308099" y="3260590"/>
            <a:ext cx="4440645" cy="461665"/>
          </a:xfrm>
          <a:prstGeom prst="rect">
            <a:avLst/>
          </a:prstGeom>
          <a:noFill/>
        </p:spPr>
        <p:txBody>
          <a:bodyPr wrap="square" rtlCol="0">
            <a:spAutoFit/>
          </a:bodyPr>
          <a:lstStyle/>
          <a:p>
            <a:pPr algn="just"/>
            <a:r>
              <a:rPr lang="en-GB" sz="1200" b="1" dirty="0">
                <a:solidFill>
                  <a:srgbClr val="17458F"/>
                </a:solidFill>
                <a:ea typeface="Calibri" panose="020F0502020204030204" pitchFamily="34" charset="0"/>
                <a:cs typeface="Times New Roman" panose="02020603050405020304" pitchFamily="18" charset="0"/>
              </a:rPr>
              <a:t>Long division</a:t>
            </a:r>
            <a:r>
              <a:rPr lang="en-GB" sz="1200" dirty="0">
                <a:solidFill>
                  <a:srgbClr val="17458F"/>
                </a:solidFill>
                <a:ea typeface="Calibri" panose="020F0502020204030204" pitchFamily="34" charset="0"/>
                <a:cs typeface="Times New Roman" panose="02020603050405020304" pitchFamily="18" charset="0"/>
              </a:rPr>
              <a:t>. All the numbers have been erased except the numeral 1. What numbers does each x represent ?</a:t>
            </a:r>
          </a:p>
        </p:txBody>
      </p:sp>
      <p:sp>
        <p:nvSpPr>
          <p:cNvPr id="16" name="TextBox 15">
            <a:extLst>
              <a:ext uri="{FF2B5EF4-FFF2-40B4-BE49-F238E27FC236}">
                <a16:creationId xmlns:a16="http://schemas.microsoft.com/office/drawing/2014/main" id="{1B4FD000-BBE1-FC35-37AA-868DEA225106}"/>
              </a:ext>
            </a:extLst>
          </p:cNvPr>
          <p:cNvSpPr txBox="1"/>
          <p:nvPr/>
        </p:nvSpPr>
        <p:spPr>
          <a:xfrm>
            <a:off x="337524" y="128789"/>
            <a:ext cx="4652794" cy="369332"/>
          </a:xfrm>
          <a:prstGeom prst="rect">
            <a:avLst/>
          </a:prstGeom>
          <a:noFill/>
        </p:spPr>
        <p:txBody>
          <a:bodyPr wrap="square">
            <a:spAutoFit/>
          </a:bodyPr>
          <a:lstStyle/>
          <a:p>
            <a:pPr marL="0" marR="0" algn="ctr">
              <a:spcBef>
                <a:spcPts val="0"/>
              </a:spcBef>
              <a:spcAft>
                <a:spcPts val="0"/>
              </a:spcAft>
            </a:pPr>
            <a:r>
              <a:rPr lang="en-GB" b="1" dirty="0">
                <a:solidFill>
                  <a:schemeClr val="accent2">
                    <a:lumMod val="75000"/>
                  </a:schemeClr>
                </a:solidFill>
                <a:ea typeface="Calibri" panose="020F0502020204030204" pitchFamily="34" charset="0"/>
                <a:cs typeface="Times New Roman" panose="02020603050405020304" pitchFamily="18" charset="0"/>
              </a:rPr>
              <a:t>Puzzle for April</a:t>
            </a:r>
          </a:p>
        </p:txBody>
      </p:sp>
      <p:sp>
        <p:nvSpPr>
          <p:cNvPr id="17" name="TextBox 16">
            <a:extLst>
              <a:ext uri="{FF2B5EF4-FFF2-40B4-BE49-F238E27FC236}">
                <a16:creationId xmlns:a16="http://schemas.microsoft.com/office/drawing/2014/main" id="{2E91B9A4-4D7E-C52B-1A95-975D5DD86584}"/>
              </a:ext>
            </a:extLst>
          </p:cNvPr>
          <p:cNvSpPr txBox="1"/>
          <p:nvPr/>
        </p:nvSpPr>
        <p:spPr>
          <a:xfrm>
            <a:off x="3038953" y="5710277"/>
            <a:ext cx="1837943" cy="523220"/>
          </a:xfrm>
          <a:prstGeom prst="rect">
            <a:avLst/>
          </a:prstGeom>
          <a:noFill/>
        </p:spPr>
        <p:txBody>
          <a:bodyPr wrap="square" rtlCol="0">
            <a:spAutoFit/>
          </a:bodyPr>
          <a:lstStyle/>
          <a:p>
            <a:r>
              <a:rPr lang="en-GB" sz="1600" b="1" dirty="0">
                <a:solidFill>
                  <a:srgbClr val="17458F"/>
                </a:solidFill>
                <a:ea typeface="Calibri" panose="020F0502020204030204" pitchFamily="34" charset="0"/>
                <a:cs typeface="Times New Roman" panose="02020603050405020304" pitchFamily="18" charset="0"/>
              </a:rPr>
              <a:t>Answer 58571 / 37</a:t>
            </a:r>
          </a:p>
          <a:p>
            <a:r>
              <a:rPr lang="en-GB" sz="1200" dirty="0">
                <a:solidFill>
                  <a:srgbClr val="17458F"/>
                </a:solidFill>
                <a:ea typeface="Calibri" panose="020F0502020204030204" pitchFamily="34" charset="0"/>
                <a:cs typeface="Times New Roman" panose="02020603050405020304" pitchFamily="18" charset="0"/>
              </a:rPr>
              <a:t>You can work out the rest! </a:t>
            </a:r>
          </a:p>
        </p:txBody>
      </p:sp>
      <p:pic>
        <p:nvPicPr>
          <p:cNvPr id="23" name="Picture 22" descr="A group of colorful numbers&#10;&#10;Description automatically generated">
            <a:extLst>
              <a:ext uri="{FF2B5EF4-FFF2-40B4-BE49-F238E27FC236}">
                <a16:creationId xmlns:a16="http://schemas.microsoft.com/office/drawing/2014/main" id="{92C258D8-80F3-EE41-17E9-7D74D0DCBD36}"/>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138629" y="4379682"/>
            <a:ext cx="1356233" cy="997231"/>
          </a:xfrm>
          <a:prstGeom prst="rect">
            <a:avLst/>
          </a:prstGeom>
        </p:spPr>
      </p:pic>
      <p:graphicFrame>
        <p:nvGraphicFramePr>
          <p:cNvPr id="29" name="Table 28">
            <a:extLst>
              <a:ext uri="{FF2B5EF4-FFF2-40B4-BE49-F238E27FC236}">
                <a16:creationId xmlns:a16="http://schemas.microsoft.com/office/drawing/2014/main" id="{ED324B6B-013A-7439-18F3-8EA69EF4858C}"/>
              </a:ext>
            </a:extLst>
          </p:cNvPr>
          <p:cNvGraphicFramePr>
            <a:graphicFrameLocks noGrp="1"/>
          </p:cNvGraphicFramePr>
          <p:nvPr>
            <p:extLst>
              <p:ext uri="{D42A27DB-BD31-4B8C-83A1-F6EECF244321}">
                <p14:modId xmlns:p14="http://schemas.microsoft.com/office/powerpoint/2010/main" val="2151278416"/>
              </p:ext>
            </p:extLst>
          </p:nvPr>
        </p:nvGraphicFramePr>
        <p:xfrm>
          <a:off x="5131375" y="3897949"/>
          <a:ext cx="4521200" cy="1657350"/>
        </p:xfrm>
        <a:graphic>
          <a:graphicData uri="http://schemas.openxmlformats.org/drawingml/2006/table">
            <a:tbl>
              <a:tblPr>
                <a:tableStyleId>{5C22544A-7EE6-4342-B048-85BDC9FD1C3A}</a:tableStyleId>
              </a:tblPr>
              <a:tblGrid>
                <a:gridCol w="787400">
                  <a:extLst>
                    <a:ext uri="{9D8B030D-6E8A-4147-A177-3AD203B41FA5}">
                      <a16:colId xmlns:a16="http://schemas.microsoft.com/office/drawing/2014/main" val="1430089795"/>
                    </a:ext>
                  </a:extLst>
                </a:gridCol>
                <a:gridCol w="1244600">
                  <a:extLst>
                    <a:ext uri="{9D8B030D-6E8A-4147-A177-3AD203B41FA5}">
                      <a16:colId xmlns:a16="http://schemas.microsoft.com/office/drawing/2014/main" val="1701435305"/>
                    </a:ext>
                  </a:extLst>
                </a:gridCol>
                <a:gridCol w="1244600">
                  <a:extLst>
                    <a:ext uri="{9D8B030D-6E8A-4147-A177-3AD203B41FA5}">
                      <a16:colId xmlns:a16="http://schemas.microsoft.com/office/drawing/2014/main" val="2982770361"/>
                    </a:ext>
                  </a:extLst>
                </a:gridCol>
                <a:gridCol w="1244600">
                  <a:extLst>
                    <a:ext uri="{9D8B030D-6E8A-4147-A177-3AD203B41FA5}">
                      <a16:colId xmlns:a16="http://schemas.microsoft.com/office/drawing/2014/main" val="3572057251"/>
                    </a:ext>
                  </a:extLst>
                </a:gridCol>
              </a:tblGrid>
              <a:tr h="184150">
                <a:tc>
                  <a:txBody>
                    <a:bodyPr/>
                    <a:lstStyle/>
                    <a:p>
                      <a:pPr algn="l" fontAlgn="b"/>
                      <a:r>
                        <a:rPr lang="en-GB" sz="1100" u="none" strike="noStrike">
                          <a:effectLst/>
                        </a:rPr>
                        <a:t>01/04/2025</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6851231"/>
                  </a:ext>
                </a:extLst>
              </a:tr>
              <a:tr h="184150">
                <a:tc>
                  <a:txBody>
                    <a:bodyPr/>
                    <a:lstStyle/>
                    <a:p>
                      <a:pPr algn="l" fontAlgn="b"/>
                      <a:r>
                        <a:rPr lang="en-GB" sz="1100" u="none" strike="noStrike">
                          <a:effectLst/>
                        </a:rPr>
                        <a:t>08/04/2025</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Sarah Curtis</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Elizabeth Campbell</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Carolyn Humphreys</a:t>
                      </a:r>
                      <a:endParaRPr lang="en-GB"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86130349"/>
                  </a:ext>
                </a:extLst>
              </a:tr>
              <a:tr h="184150">
                <a:tc>
                  <a:txBody>
                    <a:bodyPr/>
                    <a:lstStyle/>
                    <a:p>
                      <a:pPr algn="l" fontAlgn="b"/>
                      <a:r>
                        <a:rPr lang="en-GB" sz="1100" u="none" strike="noStrike">
                          <a:effectLst/>
                        </a:rPr>
                        <a:t>15/04/2025</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427002980"/>
                  </a:ext>
                </a:extLst>
              </a:tr>
              <a:tr h="184150">
                <a:tc>
                  <a:txBody>
                    <a:bodyPr/>
                    <a:lstStyle/>
                    <a:p>
                      <a:pPr algn="l" fontAlgn="b"/>
                      <a:r>
                        <a:rPr lang="en-GB" sz="1100" u="none" strike="noStrike">
                          <a:effectLst/>
                        </a:rPr>
                        <a:t>22/04/2025</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David Hayes</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Janet Kench</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Ian McPheat</a:t>
                      </a:r>
                      <a:endParaRPr lang="en-GB"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42923136"/>
                  </a:ext>
                </a:extLst>
              </a:tr>
              <a:tr h="184150">
                <a:tc>
                  <a:txBody>
                    <a:bodyPr/>
                    <a:lstStyle/>
                    <a:p>
                      <a:pPr algn="l" fontAlgn="b"/>
                      <a:r>
                        <a:rPr lang="en-GB" sz="1100" u="none" strike="noStrike">
                          <a:effectLst/>
                        </a:rPr>
                        <a:t>29/04/2025</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295589210"/>
                  </a:ext>
                </a:extLst>
              </a:tr>
              <a:tr h="184150">
                <a:tc>
                  <a:txBody>
                    <a:bodyPr/>
                    <a:lstStyle/>
                    <a:p>
                      <a:pPr algn="l" fontAlgn="b"/>
                      <a:r>
                        <a:rPr lang="en-GB" sz="1100" u="none" strike="noStrike">
                          <a:effectLst/>
                        </a:rPr>
                        <a:t>06/05/2025</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85439893"/>
                  </a:ext>
                </a:extLst>
              </a:tr>
              <a:tr h="184150">
                <a:tc>
                  <a:txBody>
                    <a:bodyPr/>
                    <a:lstStyle/>
                    <a:p>
                      <a:pPr algn="l" fontAlgn="b"/>
                      <a:r>
                        <a:rPr lang="en-GB" sz="1100" u="none" strike="noStrike">
                          <a:effectLst/>
                        </a:rPr>
                        <a:t>13/05/2025</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Robert Grigsby</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Diane Parry</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Trevor Primett</a:t>
                      </a:r>
                      <a:endParaRPr lang="en-GB"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07775414"/>
                  </a:ext>
                </a:extLst>
              </a:tr>
              <a:tr h="184150">
                <a:tc>
                  <a:txBody>
                    <a:bodyPr/>
                    <a:lstStyle/>
                    <a:p>
                      <a:pPr algn="l" fontAlgn="b"/>
                      <a:r>
                        <a:rPr lang="en-GB" sz="1100" u="none" strike="noStrike">
                          <a:effectLst/>
                        </a:rPr>
                        <a:t>20/05/2025</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19510839"/>
                  </a:ext>
                </a:extLst>
              </a:tr>
              <a:tr h="184150">
                <a:tc>
                  <a:txBody>
                    <a:bodyPr/>
                    <a:lstStyle/>
                    <a:p>
                      <a:pPr algn="l" fontAlgn="b"/>
                      <a:r>
                        <a:rPr lang="en-GB" sz="1100" u="none" strike="noStrike">
                          <a:effectLst/>
                        </a:rPr>
                        <a:t>27/05/2025</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Margaret Thomas</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Garry Urwin</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dirty="0">
                          <a:effectLst/>
                        </a:rPr>
                        <a:t>Jo Way</a:t>
                      </a:r>
                      <a:endParaRPr lang="en-GB"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18402373"/>
                  </a:ext>
                </a:extLst>
              </a:tr>
            </a:tbl>
          </a:graphicData>
        </a:graphic>
      </p:graphicFrame>
      <p:graphicFrame>
        <p:nvGraphicFramePr>
          <p:cNvPr id="32" name="Table 31">
            <a:extLst>
              <a:ext uri="{FF2B5EF4-FFF2-40B4-BE49-F238E27FC236}">
                <a16:creationId xmlns:a16="http://schemas.microsoft.com/office/drawing/2014/main" id="{3A25419F-3F7F-84CF-C1DB-05CD0464FD6C}"/>
              </a:ext>
            </a:extLst>
          </p:cNvPr>
          <p:cNvGraphicFramePr>
            <a:graphicFrameLocks noGrp="1"/>
          </p:cNvGraphicFramePr>
          <p:nvPr>
            <p:extLst>
              <p:ext uri="{D42A27DB-BD31-4B8C-83A1-F6EECF244321}">
                <p14:modId xmlns:p14="http://schemas.microsoft.com/office/powerpoint/2010/main" val="3646756977"/>
              </p:ext>
            </p:extLst>
          </p:nvPr>
        </p:nvGraphicFramePr>
        <p:xfrm>
          <a:off x="5131375" y="3307439"/>
          <a:ext cx="4521200" cy="552450"/>
        </p:xfrm>
        <a:graphic>
          <a:graphicData uri="http://schemas.openxmlformats.org/drawingml/2006/table">
            <a:tbl>
              <a:tblPr>
                <a:tableStyleId>{5C22544A-7EE6-4342-B048-85BDC9FD1C3A}</a:tableStyleId>
              </a:tblPr>
              <a:tblGrid>
                <a:gridCol w="787400">
                  <a:extLst>
                    <a:ext uri="{9D8B030D-6E8A-4147-A177-3AD203B41FA5}">
                      <a16:colId xmlns:a16="http://schemas.microsoft.com/office/drawing/2014/main" val="2272737257"/>
                    </a:ext>
                  </a:extLst>
                </a:gridCol>
                <a:gridCol w="1244600">
                  <a:extLst>
                    <a:ext uri="{9D8B030D-6E8A-4147-A177-3AD203B41FA5}">
                      <a16:colId xmlns:a16="http://schemas.microsoft.com/office/drawing/2014/main" val="78472505"/>
                    </a:ext>
                  </a:extLst>
                </a:gridCol>
                <a:gridCol w="1244600">
                  <a:extLst>
                    <a:ext uri="{9D8B030D-6E8A-4147-A177-3AD203B41FA5}">
                      <a16:colId xmlns:a16="http://schemas.microsoft.com/office/drawing/2014/main" val="3717198328"/>
                    </a:ext>
                  </a:extLst>
                </a:gridCol>
                <a:gridCol w="1244600">
                  <a:extLst>
                    <a:ext uri="{9D8B030D-6E8A-4147-A177-3AD203B41FA5}">
                      <a16:colId xmlns:a16="http://schemas.microsoft.com/office/drawing/2014/main" val="4177023894"/>
                    </a:ext>
                  </a:extLst>
                </a:gridCol>
              </a:tblGrid>
              <a:tr h="368300">
                <a:tc>
                  <a:txBody>
                    <a:bodyPr/>
                    <a:lstStyle/>
                    <a:p>
                      <a:pPr algn="l" fontAlgn="t"/>
                      <a:endParaRPr lang="en-GB" sz="1100" b="1"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100" b="1" u="none" strike="noStrike" kern="1200" dirty="0">
                          <a:solidFill>
                            <a:schemeClr val="dk1"/>
                          </a:solidFill>
                          <a:effectLst/>
                          <a:highlight>
                            <a:srgbClr val="83CCEB"/>
                          </a:highlight>
                          <a:latin typeface="+mn-lt"/>
                          <a:ea typeface="+mn-ea"/>
                          <a:cs typeface="+mn-cs"/>
                        </a:rPr>
                        <a:t>Greeter, Setting up, Thought for the day</a:t>
                      </a:r>
                    </a:p>
                  </a:txBody>
                  <a:tcPr marL="6350" marR="6350" marT="6350" marB="0"/>
                </a:tc>
                <a:tc>
                  <a:txBody>
                    <a:bodyPr/>
                    <a:lstStyle/>
                    <a:p>
                      <a:pPr algn="l" fontAlgn="t"/>
                      <a:r>
                        <a:rPr lang="en-GB" sz="1100" b="1" u="none" strike="noStrike" kern="1200" dirty="0">
                          <a:solidFill>
                            <a:schemeClr val="dk1"/>
                          </a:solidFill>
                          <a:effectLst/>
                          <a:highlight>
                            <a:srgbClr val="83CCEB"/>
                          </a:highlight>
                          <a:latin typeface="+mn-lt"/>
                          <a:ea typeface="+mn-ea"/>
                          <a:cs typeface="+mn-cs"/>
                        </a:rPr>
                        <a:t>Setting up</a:t>
                      </a:r>
                    </a:p>
                  </a:txBody>
                  <a:tcPr marL="6350" marR="6350" marT="6350" marB="0"/>
                </a:tc>
                <a:tc>
                  <a:txBody>
                    <a:bodyPr/>
                    <a:lstStyle/>
                    <a:p>
                      <a:pPr algn="l" fontAlgn="t"/>
                      <a:r>
                        <a:rPr lang="en-GB" sz="1100" b="1" u="none" strike="noStrike" kern="1200" dirty="0">
                          <a:solidFill>
                            <a:schemeClr val="dk1"/>
                          </a:solidFill>
                          <a:effectLst/>
                          <a:highlight>
                            <a:srgbClr val="83CCEB"/>
                          </a:highlight>
                          <a:latin typeface="+mn-lt"/>
                          <a:ea typeface="+mn-ea"/>
                          <a:cs typeface="+mn-cs"/>
                        </a:rPr>
                        <a:t>Finance</a:t>
                      </a:r>
                    </a:p>
                  </a:txBody>
                  <a:tcPr marL="6350" marR="6350" marT="6350" marB="0"/>
                </a:tc>
                <a:extLst>
                  <a:ext uri="{0D108BD9-81ED-4DB2-BD59-A6C34878D82A}">
                    <a16:rowId xmlns:a16="http://schemas.microsoft.com/office/drawing/2014/main" val="847074109"/>
                  </a:ext>
                </a:extLst>
              </a:tr>
              <a:tr h="184150">
                <a:tc>
                  <a:txBody>
                    <a:bodyPr/>
                    <a:lstStyle/>
                    <a:p>
                      <a:pPr algn="l" fontAlgn="b"/>
                      <a:endParaRPr lang="en-GB"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a:effectLst/>
                        </a:rPr>
                        <a:t> </a:t>
                      </a:r>
                      <a:endParaRPr lang="en-GB"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GB" sz="1100" u="none" strike="noStrike" dirty="0">
                          <a:effectLst/>
                        </a:rPr>
                        <a:t> </a:t>
                      </a:r>
                      <a:endParaRPr lang="en-GB"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1414022"/>
                  </a:ext>
                </a:extLst>
              </a:tr>
            </a:tbl>
          </a:graphicData>
        </a:graphic>
      </p:graphicFrame>
      <p:sp>
        <p:nvSpPr>
          <p:cNvPr id="2" name="TextBox 1">
            <a:extLst>
              <a:ext uri="{FF2B5EF4-FFF2-40B4-BE49-F238E27FC236}">
                <a16:creationId xmlns:a16="http://schemas.microsoft.com/office/drawing/2014/main" id="{8E788468-0AB7-236E-F9E0-91ABAE89BBD0}"/>
              </a:ext>
            </a:extLst>
          </p:cNvPr>
          <p:cNvSpPr txBox="1"/>
          <p:nvPr/>
        </p:nvSpPr>
        <p:spPr>
          <a:xfrm>
            <a:off x="372865" y="664024"/>
            <a:ext cx="2473663" cy="1815882"/>
          </a:xfrm>
          <a:prstGeom prst="rect">
            <a:avLst/>
          </a:prstGeom>
          <a:noFill/>
        </p:spPr>
        <p:txBody>
          <a:bodyPr wrap="square" rtlCol="0">
            <a:spAutoFit/>
          </a:bodyPr>
          <a:lstStyle/>
          <a:p>
            <a:pPr algn="ctr"/>
            <a:r>
              <a:rPr lang="en-GB" sz="1200" b="1" dirty="0">
                <a:solidFill>
                  <a:srgbClr val="17458F"/>
                </a:solidFill>
                <a:ea typeface="Calibri" panose="020F0502020204030204" pitchFamily="34" charset="0"/>
                <a:cs typeface="Times New Roman" panose="02020603050405020304" pitchFamily="18" charset="0"/>
              </a:rPr>
              <a:t>Easter egg hunt</a:t>
            </a:r>
          </a:p>
          <a:p>
            <a:pPr algn="just"/>
            <a:endParaRPr lang="en-GB" sz="400" b="1" dirty="0">
              <a:solidFill>
                <a:srgbClr val="17458F"/>
              </a:solidFill>
              <a:ea typeface="Calibri" panose="020F0502020204030204" pitchFamily="34" charset="0"/>
              <a:cs typeface="Times New Roman" panose="02020603050405020304" pitchFamily="18" charset="0"/>
            </a:endParaRPr>
          </a:p>
          <a:p>
            <a:pPr algn="just"/>
            <a:r>
              <a:rPr lang="en-GB" sz="1200" dirty="0">
                <a:solidFill>
                  <a:srgbClr val="17458F"/>
                </a:solidFill>
                <a:ea typeface="Calibri" panose="020F0502020204030204" pitchFamily="34" charset="0"/>
                <a:cs typeface="Times New Roman" panose="02020603050405020304" pitchFamily="18" charset="0"/>
              </a:rPr>
              <a:t>Anna, Bethany and Charlotte have been on an Easter egg hunt. Charlotte has found one more egg than Anna, but luckily Bethany found three times as manty as Anna. If Bethany were to eat one of hers, she would have twice as many eggs as Charlotte.</a:t>
            </a:r>
          </a:p>
        </p:txBody>
      </p:sp>
      <p:pic>
        <p:nvPicPr>
          <p:cNvPr id="5" name="Picture 4" descr="A group of colorful eggs with flowers on them&#10;&#10;Description automatically generated">
            <a:extLst>
              <a:ext uri="{FF2B5EF4-FFF2-40B4-BE49-F238E27FC236}">
                <a16:creationId xmlns:a16="http://schemas.microsoft.com/office/drawing/2014/main" id="{E670B761-6A42-A8C6-20EC-0892DD82CC59}"/>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2867263" y="875948"/>
            <a:ext cx="2000921" cy="1324773"/>
          </a:xfrm>
          <a:prstGeom prst="rect">
            <a:avLst/>
          </a:prstGeom>
        </p:spPr>
      </p:pic>
      <p:sp>
        <p:nvSpPr>
          <p:cNvPr id="6" name="TextBox 5">
            <a:extLst>
              <a:ext uri="{FF2B5EF4-FFF2-40B4-BE49-F238E27FC236}">
                <a16:creationId xmlns:a16="http://schemas.microsoft.com/office/drawing/2014/main" id="{86481A2A-002E-1EFE-FE5B-9BA818E014CE}"/>
              </a:ext>
            </a:extLst>
          </p:cNvPr>
          <p:cNvSpPr txBox="1"/>
          <p:nvPr/>
        </p:nvSpPr>
        <p:spPr>
          <a:xfrm>
            <a:off x="393600" y="2473133"/>
            <a:ext cx="4367909" cy="276999"/>
          </a:xfrm>
          <a:prstGeom prst="rect">
            <a:avLst/>
          </a:prstGeom>
          <a:noFill/>
        </p:spPr>
        <p:txBody>
          <a:bodyPr wrap="square" rtlCol="0">
            <a:spAutoFit/>
          </a:bodyPr>
          <a:lstStyle/>
          <a:p>
            <a:pPr algn="just"/>
            <a:r>
              <a:rPr lang="en-GB" sz="1200" dirty="0">
                <a:solidFill>
                  <a:srgbClr val="17458F"/>
                </a:solidFill>
                <a:ea typeface="Calibri" panose="020F0502020204030204" pitchFamily="34" charset="0"/>
                <a:cs typeface="Times New Roman" panose="02020603050405020304" pitchFamily="18" charset="0"/>
              </a:rPr>
              <a:t>How many eggs does Anna have?          Answer next month</a:t>
            </a:r>
          </a:p>
        </p:txBody>
      </p:sp>
    </p:spTree>
    <p:extLst>
      <p:ext uri="{BB962C8B-B14F-4D97-AF65-F5344CB8AC3E}">
        <p14:creationId xmlns:p14="http://schemas.microsoft.com/office/powerpoint/2010/main" val="3615198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8EB2E-A396-6EC3-4C65-8E4F25BAA587}"/>
            </a:ext>
          </a:extLst>
        </p:cNvPr>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3E8DED9E-1E94-262D-2FE2-536DC61B7C96}"/>
              </a:ext>
            </a:extLst>
          </p:cNvPr>
          <p:cNvSpPr/>
          <p:nvPr/>
        </p:nvSpPr>
        <p:spPr>
          <a:xfrm>
            <a:off x="7812034" y="3012688"/>
            <a:ext cx="1782903" cy="180000"/>
          </a:xfrm>
          <a:prstGeom prst="flowChartAlternateProcess">
            <a:avLst/>
          </a:prstGeom>
          <a:solidFill>
            <a:srgbClr val="E776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E58D5FF2-3276-6BC0-C82E-E37F166AB03A}"/>
              </a:ext>
            </a:extLst>
          </p:cNvPr>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a:extLst>
              <a:ext uri="{FF2B5EF4-FFF2-40B4-BE49-F238E27FC236}">
                <a16:creationId xmlns:a16="http://schemas.microsoft.com/office/drawing/2014/main" id="{9D321158-3FCA-B6A0-C425-41C9D043F241}"/>
              </a:ext>
            </a:extLst>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a:extLst>
              <a:ext uri="{FF2B5EF4-FFF2-40B4-BE49-F238E27FC236}">
                <a16:creationId xmlns:a16="http://schemas.microsoft.com/office/drawing/2014/main" id="{7259B163-D6B1-4BC4-F566-E4F4FEF2AF5D}"/>
              </a:ext>
            </a:extLst>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a:extLst>
              <a:ext uri="{FF2B5EF4-FFF2-40B4-BE49-F238E27FC236}">
                <a16:creationId xmlns:a16="http://schemas.microsoft.com/office/drawing/2014/main" id="{CAC153C2-70B6-B299-A4F4-C3F91D58B3C2}"/>
              </a:ext>
            </a:extLst>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a:extLst>
              <a:ext uri="{FF2B5EF4-FFF2-40B4-BE49-F238E27FC236}">
                <a16:creationId xmlns:a16="http://schemas.microsoft.com/office/drawing/2014/main" id="{4DF6FF1D-09D9-D5A8-7357-8AE06F579B63}"/>
              </a:ext>
            </a:extLst>
          </p:cNvPr>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F4E41139-E134-34B2-87CA-24272F499AF2}"/>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D817521F-840E-434A-6043-714E4902EEE4}"/>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2652FDB4-A8CF-DC27-9C9F-42243EFE4FBD}"/>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B54C3782-3A7D-38DA-EF2E-BAA6D87C2BD0}"/>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9F5AF83-60F0-F538-2715-BB1B2F62B62F}"/>
              </a:ext>
            </a:extLst>
          </p:cNvPr>
          <p:cNvSpPr txBox="1"/>
          <p:nvPr/>
        </p:nvSpPr>
        <p:spPr>
          <a:xfrm>
            <a:off x="205460" y="231364"/>
            <a:ext cx="4636055" cy="369332"/>
          </a:xfrm>
          <a:prstGeom prst="rect">
            <a:avLst/>
          </a:prstGeom>
          <a:noFill/>
        </p:spPr>
        <p:txBody>
          <a:bodyPr wrap="square">
            <a:spAutoFit/>
          </a:bodyPr>
          <a:lstStyle/>
          <a:p>
            <a:pPr marL="0" marR="0" algn="ctr"/>
            <a:r>
              <a:rPr lang="en-GB" sz="1800" b="1" dirty="0">
                <a:solidFill>
                  <a:srgbClr val="C55A11"/>
                </a:solidFill>
                <a:effectLst/>
                <a:latin typeface="Calibri" panose="020F0502020204030204" pitchFamily="34" charset="0"/>
              </a:rPr>
              <a:t>Rotary Action Group for Endangered Species</a:t>
            </a:r>
            <a:endParaRPr lang="en-GB" sz="1800" dirty="0">
              <a:solidFill>
                <a:srgbClr val="C55A11"/>
              </a:solidFill>
              <a:effectLst/>
              <a:latin typeface="Calibri" panose="020F0502020204030204" pitchFamily="34" charset="0"/>
            </a:endParaRPr>
          </a:p>
        </p:txBody>
      </p:sp>
      <p:sp>
        <p:nvSpPr>
          <p:cNvPr id="26" name="TextBox 25">
            <a:extLst>
              <a:ext uri="{FF2B5EF4-FFF2-40B4-BE49-F238E27FC236}">
                <a16:creationId xmlns:a16="http://schemas.microsoft.com/office/drawing/2014/main" id="{F4D5C1D7-54AD-828E-0255-14A07CE3C80D}"/>
              </a:ext>
            </a:extLst>
          </p:cNvPr>
          <p:cNvSpPr txBox="1"/>
          <p:nvPr/>
        </p:nvSpPr>
        <p:spPr>
          <a:xfrm>
            <a:off x="5141723" y="213148"/>
            <a:ext cx="4459979" cy="369332"/>
          </a:xfrm>
          <a:prstGeom prst="rect">
            <a:avLst/>
          </a:prstGeom>
          <a:noFill/>
        </p:spPr>
        <p:txBody>
          <a:bodyPr wrap="square">
            <a:spAutoFit/>
          </a:bodyPr>
          <a:lstStyle/>
          <a:p>
            <a:pPr marL="0" marR="0" algn="ctr"/>
            <a:r>
              <a:rPr lang="en-US" b="1" dirty="0">
                <a:solidFill>
                  <a:srgbClr val="C55A11"/>
                </a:solidFill>
                <a:latin typeface="Calibri" panose="020F0502020204030204" pitchFamily="34" charset="0"/>
              </a:rPr>
              <a:t>World Immunisation Week </a:t>
            </a:r>
            <a:r>
              <a:rPr lang="en-US" b="1">
                <a:solidFill>
                  <a:srgbClr val="C55A11"/>
                </a:solidFill>
                <a:latin typeface="Calibri" panose="020F0502020204030204" pitchFamily="34" charset="0"/>
              </a:rPr>
              <a:t>24-30 April </a:t>
            </a:r>
            <a:r>
              <a:rPr lang="en-US" b="1" dirty="0">
                <a:solidFill>
                  <a:srgbClr val="C55A11"/>
                </a:solidFill>
                <a:latin typeface="Calibri" panose="020F0502020204030204" pitchFamily="34" charset="0"/>
              </a:rPr>
              <a:t>2025</a:t>
            </a:r>
            <a:endParaRPr lang="en-GB" b="1" dirty="0">
              <a:solidFill>
                <a:srgbClr val="C55A11"/>
              </a:solidFill>
              <a:latin typeface="Calibri" panose="020F0502020204030204" pitchFamily="34" charset="0"/>
            </a:endParaRPr>
          </a:p>
        </p:txBody>
      </p:sp>
      <p:pic>
        <p:nvPicPr>
          <p:cNvPr id="3" name="Picture 2" descr="A rhinoceros lying on grass&#10;&#10;AI-generated content may be incorrect.">
            <a:extLst>
              <a:ext uri="{FF2B5EF4-FFF2-40B4-BE49-F238E27FC236}">
                <a16:creationId xmlns:a16="http://schemas.microsoft.com/office/drawing/2014/main" id="{4DF8C0D4-1386-56CB-85D9-0466C9609B81}"/>
              </a:ext>
            </a:extLst>
          </p:cNvPr>
          <p:cNvPicPr>
            <a:picLocks noChangeAspect="1"/>
          </p:cNvPicPr>
          <p:nvPr/>
        </p:nvPicPr>
        <p:blipFill>
          <a:blip r:embed="rId5">
            <a:extLst>
              <a:ext uri="{28A0092B-C50C-407E-A947-70E740481C1C}">
                <a14:useLocalDpi xmlns:a14="http://schemas.microsoft.com/office/drawing/2010/main" val="0"/>
              </a:ext>
            </a:extLst>
          </a:blip>
          <a:srcRect l="7909" r="8003"/>
          <a:stretch/>
        </p:blipFill>
        <p:spPr>
          <a:xfrm>
            <a:off x="248512" y="3429000"/>
            <a:ext cx="4574608" cy="3060128"/>
          </a:xfrm>
          <a:prstGeom prst="rect">
            <a:avLst/>
          </a:prstGeom>
        </p:spPr>
      </p:pic>
      <p:sp>
        <p:nvSpPr>
          <p:cNvPr id="14" name="Flowchart: Alternate Process 13">
            <a:extLst>
              <a:ext uri="{FF2B5EF4-FFF2-40B4-BE49-F238E27FC236}">
                <a16:creationId xmlns:a16="http://schemas.microsoft.com/office/drawing/2014/main" id="{97DCCA1E-D2DF-CFFF-9BF1-0E7DA4426518}"/>
              </a:ext>
            </a:extLst>
          </p:cNvPr>
          <p:cNvSpPr/>
          <p:nvPr/>
        </p:nvSpPr>
        <p:spPr>
          <a:xfrm>
            <a:off x="1476352" y="2904688"/>
            <a:ext cx="1680207" cy="216000"/>
          </a:xfrm>
          <a:prstGeom prst="flowChartAlternateProcess">
            <a:avLst/>
          </a:prstGeom>
          <a:solidFill>
            <a:srgbClr val="E776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4CB2F11-C0A6-9674-8376-FE96BF1AE252}"/>
              </a:ext>
            </a:extLst>
          </p:cNvPr>
          <p:cNvSpPr txBox="1"/>
          <p:nvPr/>
        </p:nvSpPr>
        <p:spPr>
          <a:xfrm>
            <a:off x="193471" y="658037"/>
            <a:ext cx="4680000" cy="2492990"/>
          </a:xfrm>
          <a:prstGeom prst="rect">
            <a:avLst/>
          </a:prstGeom>
          <a:noFill/>
        </p:spPr>
        <p:txBody>
          <a:bodyPr wrap="square">
            <a:spAutoFit/>
          </a:bodyPr>
          <a:lstStyle/>
          <a:p>
            <a:pPr algn="just"/>
            <a:r>
              <a:rPr lang="en-US" sz="1200" dirty="0">
                <a:solidFill>
                  <a:srgbClr val="17458F"/>
                </a:solidFill>
                <a:ea typeface="Calibri" panose="020F0502020204030204" pitchFamily="34" charset="0"/>
                <a:cs typeface="Times New Roman" panose="02020603050405020304" pitchFamily="18" charset="0"/>
              </a:rPr>
              <a:t>“Our purpose is to mobilize Rotarians and provide global awareness and focused ACTION in the continuing struggle to preserve and protect endangered species.  We will be supporting and promoting new and ongoing joint projects with Rotary and Rotaract clubs located in the areas of concern.</a:t>
            </a:r>
          </a:p>
          <a:p>
            <a:pPr algn="just"/>
            <a:r>
              <a:rPr lang="en-US" sz="1200" dirty="0">
                <a:solidFill>
                  <a:srgbClr val="17458F"/>
                </a:solidFill>
                <a:ea typeface="Calibri" panose="020F0502020204030204" pitchFamily="34" charset="0"/>
                <a:cs typeface="Times New Roman" panose="02020603050405020304" pitchFamily="18" charset="0"/>
              </a:rPr>
              <a:t> </a:t>
            </a:r>
          </a:p>
          <a:p>
            <a:pPr algn="just"/>
            <a:r>
              <a:rPr lang="en-US" sz="1200" dirty="0">
                <a:solidFill>
                  <a:srgbClr val="17458F"/>
                </a:solidFill>
                <a:ea typeface="Calibri" panose="020F0502020204030204" pitchFamily="34" charset="0"/>
                <a:cs typeface="Times New Roman" panose="02020603050405020304" pitchFamily="18" charset="0"/>
              </a:rPr>
              <a:t>Our efforts will start with a particular focus on the rhinos, elephants and mountain gorillas in Africa, the Orangutans and Pygmy Elephants in Borneo, where poaching and habitat loss is a danger not only to these rare animals, but to the economic survival of the indigenous people who rely on eco-tourism for their livelihood .”</a:t>
            </a:r>
          </a:p>
          <a:p>
            <a:pPr algn="just"/>
            <a:endParaRPr lang="en-US" sz="12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Learn more about      </a:t>
            </a:r>
            <a:r>
              <a:rPr lang="en-US" sz="1200" dirty="0">
                <a:solidFill>
                  <a:schemeClr val="bg1">
                    <a:lumMod val="95000"/>
                  </a:schemeClr>
                </a:solidFill>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Rotary Action Groups</a:t>
            </a:r>
            <a:endParaRPr lang="en-US" sz="1200" dirty="0">
              <a:solidFill>
                <a:schemeClr val="bg1">
                  <a:lumMod val="95000"/>
                </a:schemeClr>
              </a:solidFill>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8EE6945B-3AF9-1788-D2E7-628764AA84A7}"/>
              </a:ext>
            </a:extLst>
          </p:cNvPr>
          <p:cNvSpPr txBox="1"/>
          <p:nvPr/>
        </p:nvSpPr>
        <p:spPr>
          <a:xfrm>
            <a:off x="3418354" y="6470156"/>
            <a:ext cx="1284034" cy="215444"/>
          </a:xfrm>
          <a:prstGeom prst="rect">
            <a:avLst/>
          </a:prstGeom>
          <a:noFill/>
        </p:spPr>
        <p:txBody>
          <a:bodyPr wrap="square" rtlCol="0">
            <a:spAutoFit/>
          </a:bodyPr>
          <a:lstStyle/>
          <a:p>
            <a:pPr marL="0" marR="0" algn="just">
              <a:spcBef>
                <a:spcPts val="0"/>
              </a:spcBef>
              <a:spcAft>
                <a:spcPts val="0"/>
              </a:spcAft>
            </a:pPr>
            <a:r>
              <a:rPr lang="en-GB" sz="800" dirty="0">
                <a:solidFill>
                  <a:srgbClr val="17458F"/>
                </a:solidFill>
                <a:ea typeface="Calibri" panose="020F0502020204030204" pitchFamily="34" charset="0"/>
                <a:cs typeface="Times New Roman" panose="02020603050405020304" pitchFamily="18" charset="0"/>
              </a:rPr>
              <a:t>Graphic Rtn Debbie Vance</a:t>
            </a:r>
            <a:endParaRPr lang="en-GB" sz="800" b="1" dirty="0">
              <a:solidFill>
                <a:srgbClr val="17458F"/>
              </a:solidFill>
              <a:ea typeface="Calibri" panose="020F0502020204030204" pitchFamily="34" charset="0"/>
              <a:cs typeface="Times New Roman" panose="02020603050405020304" pitchFamily="18" charset="0"/>
            </a:endParaRPr>
          </a:p>
        </p:txBody>
      </p:sp>
      <p:pic>
        <p:nvPicPr>
          <p:cNvPr id="2" name="Picture 1" descr="A purple and orange background with white text&#10;&#10;AI-generated content may be incorrect.">
            <a:extLst>
              <a:ext uri="{FF2B5EF4-FFF2-40B4-BE49-F238E27FC236}">
                <a16:creationId xmlns:a16="http://schemas.microsoft.com/office/drawing/2014/main" id="{BAAEF4C3-EB6C-DDA7-3A0A-DD49D6AA05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7378" y="666839"/>
            <a:ext cx="2222991" cy="2222991"/>
          </a:xfrm>
          <a:prstGeom prst="rect">
            <a:avLst/>
          </a:prstGeom>
        </p:spPr>
      </p:pic>
      <p:pic>
        <p:nvPicPr>
          <p:cNvPr id="5" name="Picture 4">
            <a:extLst>
              <a:ext uri="{FF2B5EF4-FFF2-40B4-BE49-F238E27FC236}">
                <a16:creationId xmlns:a16="http://schemas.microsoft.com/office/drawing/2014/main" id="{221C495B-7157-A794-F0A9-44800DA050F6}"/>
              </a:ext>
            </a:extLst>
          </p:cNvPr>
          <p:cNvPicPr>
            <a:picLocks noChangeAspect="1"/>
          </p:cNvPicPr>
          <p:nvPr/>
        </p:nvPicPr>
        <p:blipFill>
          <a:blip r:embed="rId8"/>
          <a:stretch>
            <a:fillRect/>
          </a:stretch>
        </p:blipFill>
        <p:spPr>
          <a:xfrm>
            <a:off x="5081421" y="3925354"/>
            <a:ext cx="4513517" cy="2608877"/>
          </a:xfrm>
          <a:prstGeom prst="rect">
            <a:avLst/>
          </a:prstGeom>
        </p:spPr>
      </p:pic>
      <p:sp>
        <p:nvSpPr>
          <p:cNvPr id="8" name="TextBox 7">
            <a:extLst>
              <a:ext uri="{FF2B5EF4-FFF2-40B4-BE49-F238E27FC236}">
                <a16:creationId xmlns:a16="http://schemas.microsoft.com/office/drawing/2014/main" id="{4D1BF918-A8F6-611A-0545-A17DF93656BA}"/>
              </a:ext>
            </a:extLst>
          </p:cNvPr>
          <p:cNvSpPr txBox="1"/>
          <p:nvPr/>
        </p:nvSpPr>
        <p:spPr>
          <a:xfrm>
            <a:off x="7702576" y="759737"/>
            <a:ext cx="1899126" cy="2031325"/>
          </a:xfrm>
          <a:prstGeom prst="rect">
            <a:avLst/>
          </a:prstGeom>
          <a:noFill/>
        </p:spPr>
        <p:txBody>
          <a:bodyPr wrap="square">
            <a:spAutoFit/>
          </a:bodyPr>
          <a:lstStyle/>
          <a:p>
            <a:pPr algn="just"/>
            <a:r>
              <a:rPr lang="en-US" sz="1400" dirty="0">
                <a:solidFill>
                  <a:srgbClr val="17458F"/>
                </a:solidFill>
                <a:ea typeface="Calibri" panose="020F0502020204030204" pitchFamily="34" charset="0"/>
                <a:cs typeface="Times New Roman" panose="02020603050405020304" pitchFamily="18" charset="0"/>
              </a:rPr>
              <a:t>Increasing awareness about the power of vaccines and closing immunization gaps could protect millions of people worldwide from vaccine-preventable diseases, including polio.</a:t>
            </a:r>
            <a:endParaRPr lang="en-GB" sz="1400" dirty="0">
              <a:solidFill>
                <a:srgbClr val="17458F"/>
              </a:solidFill>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4B203D7-A0A2-E92A-A612-3037BD6CE871}"/>
              </a:ext>
            </a:extLst>
          </p:cNvPr>
          <p:cNvSpPr txBox="1"/>
          <p:nvPr/>
        </p:nvSpPr>
        <p:spPr>
          <a:xfrm>
            <a:off x="4977488" y="2963275"/>
            <a:ext cx="4680000" cy="830997"/>
          </a:xfrm>
          <a:prstGeom prst="rect">
            <a:avLst/>
          </a:prstGeom>
          <a:noFill/>
        </p:spPr>
        <p:txBody>
          <a:bodyPr wrap="square">
            <a:spAutoFit/>
          </a:bodyPr>
          <a:lstStyle/>
          <a:p>
            <a:r>
              <a:rPr lang="en-US" sz="1200" dirty="0">
                <a:solidFill>
                  <a:srgbClr val="17458F"/>
                </a:solidFill>
                <a:ea typeface="Calibri" panose="020F0502020204030204" pitchFamily="34" charset="0"/>
                <a:cs typeface="Times New Roman" panose="02020603050405020304" pitchFamily="18" charset="0"/>
              </a:rPr>
              <a:t>According to the World Health Organization. </a:t>
            </a:r>
            <a:r>
              <a:rPr lang="en-US" sz="1200" dirty="0">
                <a:solidFill>
                  <a:schemeClr val="bg1"/>
                </a:solidFill>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World Immunization Week</a:t>
            </a:r>
            <a:r>
              <a:rPr lang="en-US" sz="1200" dirty="0">
                <a:solidFill>
                  <a:schemeClr val="bg1"/>
                </a:solidFill>
                <a:ea typeface="Calibri" panose="020F0502020204030204" pitchFamily="34" charset="0"/>
                <a:cs typeface="Times New Roman" panose="02020603050405020304" pitchFamily="18" charset="0"/>
              </a:rPr>
              <a:t>, </a:t>
            </a:r>
            <a:r>
              <a:rPr lang="en-US" sz="1200" dirty="0">
                <a:solidFill>
                  <a:srgbClr val="17458F"/>
                </a:solidFill>
                <a:ea typeface="Calibri" panose="020F0502020204030204" pitchFamily="34" charset="0"/>
                <a:cs typeface="Times New Roman" panose="02020603050405020304" pitchFamily="18" charset="0"/>
              </a:rPr>
              <a:t>24-30 April, is an opportunity to focus on that work, and the robust polio eradication infrastructure built by Rotary and our partners in the Global Polio Eradication Initiative (GPEI) provides a model for it.</a:t>
            </a:r>
            <a:endParaRPr lang="en-GB" sz="1200" dirty="0">
              <a:solidFill>
                <a:srgbClr val="17458F"/>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6594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FF673-B000-74F8-F622-C6AE06EA5040}"/>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91CB9A81-A35E-08AD-997B-F8318C731498}"/>
              </a:ext>
            </a:extLst>
          </p:cNvPr>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a:extLst>
              <a:ext uri="{FF2B5EF4-FFF2-40B4-BE49-F238E27FC236}">
                <a16:creationId xmlns:a16="http://schemas.microsoft.com/office/drawing/2014/main" id="{9ECBB5D8-4B06-4CA2-BBD2-46CF919AC35F}"/>
              </a:ext>
            </a:extLst>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a:extLst>
              <a:ext uri="{FF2B5EF4-FFF2-40B4-BE49-F238E27FC236}">
                <a16:creationId xmlns:a16="http://schemas.microsoft.com/office/drawing/2014/main" id="{38B9051B-387F-2C31-F4D7-3D84A21991C7}"/>
              </a:ext>
            </a:extLst>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a:extLst>
              <a:ext uri="{FF2B5EF4-FFF2-40B4-BE49-F238E27FC236}">
                <a16:creationId xmlns:a16="http://schemas.microsoft.com/office/drawing/2014/main" id="{EB413DCB-6712-7817-CC4F-5BC9A471A52B}"/>
              </a:ext>
            </a:extLst>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a:extLst>
              <a:ext uri="{FF2B5EF4-FFF2-40B4-BE49-F238E27FC236}">
                <a16:creationId xmlns:a16="http://schemas.microsoft.com/office/drawing/2014/main" id="{1FBFC0E0-DD20-5842-A034-2D56891AD8C9}"/>
              </a:ext>
            </a:extLst>
          </p:cNvPr>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C1D773D7-6D5F-8380-D092-A9C8BFC62E3B}"/>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73F383DF-F449-789F-5BBF-BACA8B372011}"/>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F340ABE4-8C42-F2CC-BE69-972A578CF430}"/>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6A7440F8-F857-30A7-3720-FFF05FD3C7B0}"/>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D5AC08C-A23C-E700-B015-6F23B14A8659}"/>
              </a:ext>
            </a:extLst>
          </p:cNvPr>
          <p:cNvSpPr txBox="1"/>
          <p:nvPr/>
        </p:nvSpPr>
        <p:spPr>
          <a:xfrm>
            <a:off x="5031713" y="3681145"/>
            <a:ext cx="4680000" cy="2923877"/>
          </a:xfrm>
          <a:prstGeom prst="rect">
            <a:avLst/>
          </a:prstGeom>
          <a:noFill/>
        </p:spPr>
        <p:txBody>
          <a:bodyPr wrap="square">
            <a:spAutoFit/>
          </a:bodyPr>
          <a:lstStyle/>
          <a:p>
            <a:pPr algn="just"/>
            <a:r>
              <a:rPr lang="en-GB" sz="1200" dirty="0">
                <a:solidFill>
                  <a:srgbClr val="17458F"/>
                </a:solidFill>
                <a:ea typeface="Calibri" panose="020F0502020204030204" pitchFamily="34" charset="0"/>
                <a:cs typeface="Times New Roman" panose="02020603050405020304" pitchFamily="18" charset="0"/>
              </a:rPr>
              <a:t>High above the village the locals have turned out to start digging the base for the water tank.</a:t>
            </a:r>
          </a:p>
          <a:p>
            <a:pPr algn="just"/>
            <a:endParaRPr lang="en-GB" sz="400" dirty="0">
              <a:solidFill>
                <a:srgbClr val="17458F"/>
              </a:solidFill>
              <a:ea typeface="Calibri" panose="020F0502020204030204" pitchFamily="34" charset="0"/>
              <a:cs typeface="Times New Roman" panose="02020603050405020304" pitchFamily="18" charset="0"/>
            </a:endParaRPr>
          </a:p>
          <a:p>
            <a:pPr algn="just"/>
            <a:r>
              <a:rPr lang="en-GB" sz="1200" dirty="0">
                <a:solidFill>
                  <a:srgbClr val="17458F"/>
                </a:solidFill>
                <a:ea typeface="Calibri" panose="020F0502020204030204" pitchFamily="34" charset="0"/>
                <a:cs typeface="Times New Roman" panose="02020603050405020304" pitchFamily="18" charset="0"/>
              </a:rPr>
              <a:t>The residents are keen to help with the work. Not only does it reduce  costs, but it shows  they have a vested interest in the project and are taking ownership. This is one of the mainstays of ensuring success and sustainability.</a:t>
            </a:r>
          </a:p>
          <a:p>
            <a:pPr algn="just"/>
            <a:endParaRPr lang="en-GB" sz="400" dirty="0">
              <a:solidFill>
                <a:srgbClr val="17458F"/>
              </a:solidFill>
              <a:ea typeface="Calibri" panose="020F0502020204030204" pitchFamily="34" charset="0"/>
              <a:cs typeface="Times New Roman" panose="02020603050405020304" pitchFamily="18" charset="0"/>
            </a:endParaRPr>
          </a:p>
          <a:p>
            <a:pPr algn="just"/>
            <a:r>
              <a:rPr lang="en-GB" sz="1200" dirty="0">
                <a:solidFill>
                  <a:srgbClr val="17458F"/>
                </a:solidFill>
                <a:ea typeface="Calibri" panose="020F0502020204030204" pitchFamily="34" charset="0"/>
                <a:cs typeface="Times New Roman" panose="02020603050405020304" pitchFamily="18" charset="0"/>
              </a:rPr>
              <a:t>Top left the base is being cut out in the hill, close to the spring. Bottom left the water pipe has been purchased and that will carry the supply from the tank to the individual houses.</a:t>
            </a:r>
          </a:p>
          <a:p>
            <a:pPr algn="just"/>
            <a:endParaRPr lang="en-GB" sz="400" dirty="0">
              <a:solidFill>
                <a:srgbClr val="17458F"/>
              </a:solidFill>
              <a:ea typeface="Calibri" panose="020F0502020204030204" pitchFamily="34" charset="0"/>
              <a:cs typeface="Times New Roman" panose="02020603050405020304" pitchFamily="18" charset="0"/>
            </a:endParaRPr>
          </a:p>
          <a:p>
            <a:pPr algn="just"/>
            <a:r>
              <a:rPr lang="en-GB" sz="1200" dirty="0">
                <a:solidFill>
                  <a:srgbClr val="17458F"/>
                </a:solidFill>
                <a:ea typeface="Calibri" panose="020F0502020204030204" pitchFamily="34" charset="0"/>
                <a:cs typeface="Times New Roman" panose="02020603050405020304" pitchFamily="18" charset="0"/>
              </a:rPr>
              <a:t>Above. The tank is significantly higher than the village, giving a good pressure. Note, as always, the women take part in the labour.</a:t>
            </a:r>
          </a:p>
          <a:p>
            <a:pPr algn="just"/>
            <a:endParaRPr lang="en-GB" sz="400" dirty="0">
              <a:solidFill>
                <a:srgbClr val="17458F"/>
              </a:solidFill>
              <a:ea typeface="Calibri" panose="020F0502020204030204" pitchFamily="34" charset="0"/>
              <a:cs typeface="Times New Roman" panose="02020603050405020304" pitchFamily="18" charset="0"/>
            </a:endParaRPr>
          </a:p>
          <a:p>
            <a:pPr algn="just"/>
            <a:r>
              <a:rPr lang="en-GB" sz="1200" dirty="0">
                <a:solidFill>
                  <a:srgbClr val="17458F"/>
                </a:solidFill>
                <a:ea typeface="Calibri" panose="020F0502020204030204" pitchFamily="34" charset="0"/>
                <a:cs typeface="Times New Roman" panose="02020603050405020304" pitchFamily="18" charset="0"/>
              </a:rPr>
              <a:t>28 taps and meters have also been purchased. One for each house. There is no charge for water, but it means costs of future maintenance, repairs and  funding a local to regulate the supply can be apportioned.</a:t>
            </a:r>
          </a:p>
        </p:txBody>
      </p:sp>
      <p:sp>
        <p:nvSpPr>
          <p:cNvPr id="4" name="TextBox 3">
            <a:extLst>
              <a:ext uri="{FF2B5EF4-FFF2-40B4-BE49-F238E27FC236}">
                <a16:creationId xmlns:a16="http://schemas.microsoft.com/office/drawing/2014/main" id="{FC8B24BE-D8D6-D29C-435F-A1AC62E5D8DA}"/>
              </a:ext>
            </a:extLst>
          </p:cNvPr>
          <p:cNvSpPr txBox="1"/>
          <p:nvPr/>
        </p:nvSpPr>
        <p:spPr>
          <a:xfrm>
            <a:off x="183488" y="177011"/>
            <a:ext cx="4680000" cy="369332"/>
          </a:xfrm>
          <a:prstGeom prst="rect">
            <a:avLst/>
          </a:prstGeom>
          <a:noFill/>
        </p:spPr>
        <p:txBody>
          <a:bodyPr wrap="square">
            <a:spAutoFit/>
          </a:bodyPr>
          <a:lstStyle/>
          <a:p>
            <a:pPr algn="ctr"/>
            <a:r>
              <a:rPr lang="en-US" b="1" dirty="0">
                <a:solidFill>
                  <a:schemeClr val="accent2">
                    <a:lumMod val="75000"/>
                  </a:schemeClr>
                </a:solidFill>
                <a:ea typeface="Calibri" panose="020F0502020204030204" pitchFamily="34" charset="0"/>
                <a:cs typeface="Times New Roman" panose="02020603050405020304" pitchFamily="18" charset="0"/>
              </a:rPr>
              <a:t>Work on Gahateri has started</a:t>
            </a:r>
            <a:endParaRPr lang="en-GB" b="1" dirty="0">
              <a:solidFill>
                <a:schemeClr val="accent2">
                  <a:lumMod val="75000"/>
                </a:schemeClr>
              </a:solidFill>
              <a:ea typeface="Calibri" panose="020F0502020204030204" pitchFamily="34" charset="0"/>
              <a:cs typeface="Times New Roman" panose="02020603050405020304" pitchFamily="18" charset="0"/>
            </a:endParaRPr>
          </a:p>
        </p:txBody>
      </p:sp>
      <p:pic>
        <p:nvPicPr>
          <p:cNvPr id="8" name="Picture 7" descr="A group of people digging a hole in the ground&#10;&#10;AI-generated content may be incorrect.">
            <a:extLst>
              <a:ext uri="{FF2B5EF4-FFF2-40B4-BE49-F238E27FC236}">
                <a16:creationId xmlns:a16="http://schemas.microsoft.com/office/drawing/2014/main" id="{A6F5E8E7-1FF4-443C-44D3-4E3C3F96C912}"/>
              </a:ext>
            </a:extLst>
          </p:cNvPr>
          <p:cNvPicPr>
            <a:picLocks noChangeAspect="1"/>
          </p:cNvPicPr>
          <p:nvPr/>
        </p:nvPicPr>
        <p:blipFill>
          <a:blip r:embed="rId5">
            <a:extLst>
              <a:ext uri="{28A0092B-C50C-407E-A947-70E740481C1C}">
                <a14:useLocalDpi xmlns:a14="http://schemas.microsoft.com/office/drawing/2010/main" val="0"/>
              </a:ext>
            </a:extLst>
          </a:blip>
          <a:srcRect t="6691" b="32743"/>
          <a:stretch/>
        </p:blipFill>
        <p:spPr>
          <a:xfrm>
            <a:off x="5290247" y="277004"/>
            <a:ext cx="4162932" cy="3361733"/>
          </a:xfrm>
          <a:prstGeom prst="rect">
            <a:avLst/>
          </a:prstGeom>
        </p:spPr>
      </p:pic>
      <p:pic>
        <p:nvPicPr>
          <p:cNvPr id="12" name="Picture 11" descr="A group of people digging a hole in the ground&#10;&#10;AI-generated content may be incorrect.">
            <a:extLst>
              <a:ext uri="{FF2B5EF4-FFF2-40B4-BE49-F238E27FC236}">
                <a16:creationId xmlns:a16="http://schemas.microsoft.com/office/drawing/2014/main" id="{094DA2B5-0096-EA7A-4D9F-4B97A8786CEF}"/>
              </a:ext>
            </a:extLst>
          </p:cNvPr>
          <p:cNvPicPr>
            <a:picLocks noChangeAspect="1"/>
          </p:cNvPicPr>
          <p:nvPr/>
        </p:nvPicPr>
        <p:blipFill>
          <a:blip r:embed="rId6">
            <a:extLst>
              <a:ext uri="{28A0092B-C50C-407E-A947-70E740481C1C}">
                <a14:useLocalDpi xmlns:a14="http://schemas.microsoft.com/office/drawing/2010/main" val="0"/>
              </a:ext>
            </a:extLst>
          </a:blip>
          <a:srcRect b="31512"/>
          <a:stretch/>
        </p:blipFill>
        <p:spPr>
          <a:xfrm>
            <a:off x="665924" y="580596"/>
            <a:ext cx="3960000" cy="3616153"/>
          </a:xfrm>
          <a:prstGeom prst="rect">
            <a:avLst/>
          </a:prstGeom>
        </p:spPr>
      </p:pic>
      <p:pic>
        <p:nvPicPr>
          <p:cNvPr id="14" name="Picture 13" descr="A group of black wire rolls&#10;&#10;AI-generated content may be incorrect.">
            <a:extLst>
              <a:ext uri="{FF2B5EF4-FFF2-40B4-BE49-F238E27FC236}">
                <a16:creationId xmlns:a16="http://schemas.microsoft.com/office/drawing/2014/main" id="{8D2D0CF9-6570-5D6B-AF86-83F4DDA10C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000" y="4322698"/>
            <a:ext cx="3960000" cy="2227500"/>
          </a:xfrm>
          <a:prstGeom prst="rect">
            <a:avLst/>
          </a:prstGeom>
        </p:spPr>
      </p:pic>
    </p:spTree>
    <p:extLst>
      <p:ext uri="{BB962C8B-B14F-4D97-AF65-F5344CB8AC3E}">
        <p14:creationId xmlns:p14="http://schemas.microsoft.com/office/powerpoint/2010/main" val="680361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D10D7B25-F023-573F-7230-F467A6C7CAD7}"/>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53E2A30B-3981-7DAC-6D4A-098D2494DFC2}"/>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6E185F1D-EEE7-69D8-23AE-809380E2249E}"/>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CCC2481D-2026-4836-5F83-B60B3A84C82C}"/>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boxes with a meter in them&#10;&#10;AI-generated content may be incorrect.">
            <a:extLst>
              <a:ext uri="{FF2B5EF4-FFF2-40B4-BE49-F238E27FC236}">
                <a16:creationId xmlns:a16="http://schemas.microsoft.com/office/drawing/2014/main" id="{EBD0AF1E-083F-25D5-2016-45BEE588D90D}"/>
              </a:ext>
            </a:extLst>
          </p:cNvPr>
          <p:cNvPicPr>
            <a:picLocks noChangeAspect="1"/>
          </p:cNvPicPr>
          <p:nvPr/>
        </p:nvPicPr>
        <p:blipFill>
          <a:blip r:embed="rId5">
            <a:extLst>
              <a:ext uri="{28A0092B-C50C-407E-A947-70E740481C1C}">
                <a14:useLocalDpi xmlns:a14="http://schemas.microsoft.com/office/drawing/2010/main" val="0"/>
              </a:ext>
            </a:extLst>
          </a:blip>
          <a:srcRect t="7733" b="14845"/>
          <a:stretch/>
        </p:blipFill>
        <p:spPr>
          <a:xfrm rot="16200000">
            <a:off x="5675641" y="4369249"/>
            <a:ext cx="1875691" cy="2581714"/>
          </a:xfrm>
          <a:prstGeom prst="rect">
            <a:avLst/>
          </a:prstGeom>
        </p:spPr>
      </p:pic>
      <p:pic>
        <p:nvPicPr>
          <p:cNvPr id="5" name="Picture 4" descr="A stack of black wire&#10;&#10;AI-generated content may be incorrect.">
            <a:extLst>
              <a:ext uri="{FF2B5EF4-FFF2-40B4-BE49-F238E27FC236}">
                <a16:creationId xmlns:a16="http://schemas.microsoft.com/office/drawing/2014/main" id="{9C7B5EA0-3C4A-BEE9-7AD0-62CC3FAF69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494" y="4029938"/>
            <a:ext cx="4263284" cy="2398097"/>
          </a:xfrm>
          <a:prstGeom prst="rect">
            <a:avLst/>
          </a:prstGeom>
        </p:spPr>
      </p:pic>
      <p:pic>
        <p:nvPicPr>
          <p:cNvPr id="8" name="Picture 7" descr="A bag of metal pipes&#10;&#10;AI-generated content may be incorrect.">
            <a:extLst>
              <a:ext uri="{FF2B5EF4-FFF2-40B4-BE49-F238E27FC236}">
                <a16:creationId xmlns:a16="http://schemas.microsoft.com/office/drawing/2014/main" id="{ED090EBA-C0DC-6337-E06D-E64452CB727B}"/>
              </a:ext>
            </a:extLst>
          </p:cNvPr>
          <p:cNvPicPr>
            <a:picLocks noChangeAspect="1"/>
          </p:cNvPicPr>
          <p:nvPr/>
        </p:nvPicPr>
        <p:blipFill>
          <a:blip r:embed="rId7">
            <a:extLst>
              <a:ext uri="{28A0092B-C50C-407E-A947-70E740481C1C}">
                <a14:useLocalDpi xmlns:a14="http://schemas.microsoft.com/office/drawing/2010/main" val="0"/>
              </a:ext>
            </a:extLst>
          </a:blip>
          <a:srcRect l="10180" r="15378"/>
          <a:stretch/>
        </p:blipFill>
        <p:spPr>
          <a:xfrm rot="5400000">
            <a:off x="7910701" y="4971067"/>
            <a:ext cx="1853347" cy="1400423"/>
          </a:xfrm>
          <a:prstGeom prst="rect">
            <a:avLst/>
          </a:prstGeom>
        </p:spPr>
      </p:pic>
      <p:pic>
        <p:nvPicPr>
          <p:cNvPr id="4" name="Picture 3" descr="A group of men working in a hole&#10;&#10;AI-generated content may be incorrect.">
            <a:extLst>
              <a:ext uri="{FF2B5EF4-FFF2-40B4-BE49-F238E27FC236}">
                <a16:creationId xmlns:a16="http://schemas.microsoft.com/office/drawing/2014/main" id="{6B0801A2-8E3E-8EAF-09ED-D73FE5A4E3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390" y="330219"/>
            <a:ext cx="4359354" cy="3282287"/>
          </a:xfrm>
          <a:prstGeom prst="rect">
            <a:avLst/>
          </a:prstGeom>
        </p:spPr>
      </p:pic>
      <p:pic>
        <p:nvPicPr>
          <p:cNvPr id="10" name="Picture 9" descr="A concrete slab in a hole&#10;&#10;AI-generated content may be incorrect.">
            <a:extLst>
              <a:ext uri="{FF2B5EF4-FFF2-40B4-BE49-F238E27FC236}">
                <a16:creationId xmlns:a16="http://schemas.microsoft.com/office/drawing/2014/main" id="{D3497E9E-8F7D-D20F-4F18-61A7DF326409}"/>
              </a:ext>
            </a:extLst>
          </p:cNvPr>
          <p:cNvPicPr>
            <a:picLocks noChangeAspect="1"/>
          </p:cNvPicPr>
          <p:nvPr/>
        </p:nvPicPr>
        <p:blipFill>
          <a:blip r:embed="rId9">
            <a:extLst>
              <a:ext uri="{28A0092B-C50C-407E-A947-70E740481C1C}">
                <a14:useLocalDpi xmlns:a14="http://schemas.microsoft.com/office/drawing/2010/main" val="0"/>
              </a:ext>
            </a:extLst>
          </a:blip>
          <a:srcRect t="5929" b="7946"/>
          <a:stretch/>
        </p:blipFill>
        <p:spPr>
          <a:xfrm>
            <a:off x="5605907" y="299926"/>
            <a:ext cx="3531612" cy="4039738"/>
          </a:xfrm>
          <a:prstGeom prst="rect">
            <a:avLst/>
          </a:prstGeom>
        </p:spPr>
      </p:pic>
    </p:spTree>
    <p:extLst>
      <p:ext uri="{BB962C8B-B14F-4D97-AF65-F5344CB8AC3E}">
        <p14:creationId xmlns:p14="http://schemas.microsoft.com/office/powerpoint/2010/main" val="743966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075B5-3CA4-26CC-C11F-99BE366DDB03}"/>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1C61049E-D7B4-51BF-7441-363E76DC5F4C}"/>
              </a:ext>
            </a:extLst>
          </p:cNvPr>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a:extLst>
              <a:ext uri="{FF2B5EF4-FFF2-40B4-BE49-F238E27FC236}">
                <a16:creationId xmlns:a16="http://schemas.microsoft.com/office/drawing/2014/main" id="{36FA25BA-8C31-3D77-4118-7326938E7BF9}"/>
              </a:ext>
            </a:extLst>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a:extLst>
              <a:ext uri="{FF2B5EF4-FFF2-40B4-BE49-F238E27FC236}">
                <a16:creationId xmlns:a16="http://schemas.microsoft.com/office/drawing/2014/main" id="{83FAE2DE-0D7B-E775-FE04-E09C776694DB}"/>
              </a:ext>
            </a:extLst>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a:extLst>
              <a:ext uri="{FF2B5EF4-FFF2-40B4-BE49-F238E27FC236}">
                <a16:creationId xmlns:a16="http://schemas.microsoft.com/office/drawing/2014/main" id="{35D356C1-C66D-1E00-29AD-8FB7B985D9BC}"/>
              </a:ext>
            </a:extLst>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a:extLst>
              <a:ext uri="{FF2B5EF4-FFF2-40B4-BE49-F238E27FC236}">
                <a16:creationId xmlns:a16="http://schemas.microsoft.com/office/drawing/2014/main" id="{84D0B740-277F-AF89-5C53-B76325803834}"/>
              </a:ext>
            </a:extLst>
          </p:cNvPr>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00FCAA8B-0B5E-1FDD-93E0-6049F37ED37E}"/>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7375C753-9085-7083-6F3D-29157FC0F486}"/>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320D1CFD-F790-8808-F49B-0F5B16D7ADC8}"/>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6D61B967-0429-DB86-B3F5-A5286B6143A5}"/>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men building a structure&#10;&#10;AI-generated content may be incorrect.">
            <a:extLst>
              <a:ext uri="{FF2B5EF4-FFF2-40B4-BE49-F238E27FC236}">
                <a16:creationId xmlns:a16="http://schemas.microsoft.com/office/drawing/2014/main" id="{555CD5D9-472A-021D-0A6A-8503D82226EA}"/>
              </a:ext>
            </a:extLst>
          </p:cNvPr>
          <p:cNvPicPr>
            <a:picLocks noChangeAspect="1"/>
          </p:cNvPicPr>
          <p:nvPr/>
        </p:nvPicPr>
        <p:blipFill>
          <a:blip r:embed="rId5">
            <a:extLst>
              <a:ext uri="{28A0092B-C50C-407E-A947-70E740481C1C}">
                <a14:useLocalDpi xmlns:a14="http://schemas.microsoft.com/office/drawing/2010/main" val="0"/>
              </a:ext>
            </a:extLst>
          </a:blip>
          <a:srcRect t="16409"/>
          <a:stretch/>
        </p:blipFill>
        <p:spPr>
          <a:xfrm>
            <a:off x="362118" y="464802"/>
            <a:ext cx="4386626" cy="4889071"/>
          </a:xfrm>
          <a:prstGeom prst="rect">
            <a:avLst/>
          </a:prstGeom>
        </p:spPr>
      </p:pic>
      <p:pic>
        <p:nvPicPr>
          <p:cNvPr id="2" name="Picture 1" descr="A construction site with a metal structure&#10;&#10;AI-generated content may be incorrect.">
            <a:extLst>
              <a:ext uri="{FF2B5EF4-FFF2-40B4-BE49-F238E27FC236}">
                <a16:creationId xmlns:a16="http://schemas.microsoft.com/office/drawing/2014/main" id="{3EB30F95-F207-F03A-72B4-16372793CEA3}"/>
              </a:ext>
            </a:extLst>
          </p:cNvPr>
          <p:cNvPicPr>
            <a:picLocks noChangeAspect="1"/>
          </p:cNvPicPr>
          <p:nvPr/>
        </p:nvPicPr>
        <p:blipFill>
          <a:blip r:embed="rId6">
            <a:extLst>
              <a:ext uri="{28A0092B-C50C-407E-A947-70E740481C1C}">
                <a14:useLocalDpi xmlns:a14="http://schemas.microsoft.com/office/drawing/2010/main" val="0"/>
              </a:ext>
            </a:extLst>
          </a:blip>
          <a:srcRect t="13611" b="20138"/>
          <a:stretch/>
        </p:blipFill>
        <p:spPr>
          <a:xfrm>
            <a:off x="5636818" y="260366"/>
            <a:ext cx="3603600" cy="3183181"/>
          </a:xfrm>
          <a:prstGeom prst="rect">
            <a:avLst/>
          </a:prstGeom>
        </p:spPr>
      </p:pic>
      <p:pic>
        <p:nvPicPr>
          <p:cNvPr id="4" name="Picture 3" descr="Men working in the ground&#10;&#10;AI-generated content may be incorrect.">
            <a:extLst>
              <a:ext uri="{FF2B5EF4-FFF2-40B4-BE49-F238E27FC236}">
                <a16:creationId xmlns:a16="http://schemas.microsoft.com/office/drawing/2014/main" id="{7BFD1BDE-09B6-F370-AE1F-2BE535F48006}"/>
              </a:ext>
            </a:extLst>
          </p:cNvPr>
          <p:cNvPicPr>
            <a:picLocks noChangeAspect="1"/>
          </p:cNvPicPr>
          <p:nvPr/>
        </p:nvPicPr>
        <p:blipFill>
          <a:blip r:embed="rId7">
            <a:extLst>
              <a:ext uri="{28A0092B-C50C-407E-A947-70E740481C1C}">
                <a14:useLocalDpi xmlns:a14="http://schemas.microsoft.com/office/drawing/2010/main" val="0"/>
              </a:ext>
            </a:extLst>
          </a:blip>
          <a:srcRect t="28397" b="2948"/>
          <a:stretch/>
        </p:blipFill>
        <p:spPr>
          <a:xfrm>
            <a:off x="5636818" y="3552319"/>
            <a:ext cx="3601820" cy="3074559"/>
          </a:xfrm>
          <a:prstGeom prst="rect">
            <a:avLst/>
          </a:prstGeom>
        </p:spPr>
      </p:pic>
      <p:sp>
        <p:nvSpPr>
          <p:cNvPr id="8" name="TextBox 7">
            <a:extLst>
              <a:ext uri="{FF2B5EF4-FFF2-40B4-BE49-F238E27FC236}">
                <a16:creationId xmlns:a16="http://schemas.microsoft.com/office/drawing/2014/main" id="{CEECF218-1DA2-DC8A-6091-159408550CB8}"/>
              </a:ext>
            </a:extLst>
          </p:cNvPr>
          <p:cNvSpPr txBox="1"/>
          <p:nvPr/>
        </p:nvSpPr>
        <p:spPr>
          <a:xfrm>
            <a:off x="183488" y="5411135"/>
            <a:ext cx="4680000" cy="1200329"/>
          </a:xfrm>
          <a:prstGeom prst="rect">
            <a:avLst/>
          </a:prstGeom>
          <a:noFill/>
        </p:spPr>
        <p:txBody>
          <a:bodyPr wrap="square">
            <a:spAutoFit/>
          </a:bodyPr>
          <a:lstStyle/>
          <a:p>
            <a:pPr algn="ctr"/>
            <a:r>
              <a:rPr lang="en-GB" sz="1200" dirty="0">
                <a:solidFill>
                  <a:srgbClr val="17458F"/>
                </a:solidFill>
                <a:ea typeface="Calibri" panose="020F0502020204030204" pitchFamily="34" charset="0"/>
                <a:cs typeface="Times New Roman" panose="02020603050405020304" pitchFamily="18" charset="0"/>
              </a:rPr>
              <a:t>Above. The steel cage is constructed from the inside .</a:t>
            </a:r>
          </a:p>
          <a:p>
            <a:endParaRPr lang="en-GB" sz="400" dirty="0">
              <a:solidFill>
                <a:srgbClr val="17458F"/>
              </a:solidFill>
              <a:ea typeface="Calibri" panose="020F0502020204030204" pitchFamily="34" charset="0"/>
              <a:cs typeface="Times New Roman" panose="02020603050405020304" pitchFamily="18" charset="0"/>
            </a:endParaRPr>
          </a:p>
          <a:p>
            <a:pPr algn="just"/>
            <a:endParaRPr lang="en-GB" sz="400" dirty="0">
              <a:solidFill>
                <a:srgbClr val="17458F"/>
              </a:solidFill>
              <a:ea typeface="Calibri" panose="020F0502020204030204" pitchFamily="34" charset="0"/>
              <a:cs typeface="Times New Roman" panose="02020603050405020304" pitchFamily="18" charset="0"/>
            </a:endParaRPr>
          </a:p>
          <a:p>
            <a:pPr algn="r"/>
            <a:r>
              <a:rPr lang="en-GB" sz="1200" dirty="0">
                <a:solidFill>
                  <a:srgbClr val="17458F"/>
                </a:solidFill>
                <a:ea typeface="Calibri" panose="020F0502020204030204" pitchFamily="34" charset="0"/>
                <a:cs typeface="Times New Roman" panose="02020603050405020304" pitchFamily="18" charset="0"/>
              </a:rPr>
              <a:t>Top right.  Hose is run around to give a key for the cement.</a:t>
            </a:r>
          </a:p>
          <a:p>
            <a:pPr algn="r"/>
            <a:endParaRPr lang="en-GB" sz="400" dirty="0">
              <a:solidFill>
                <a:srgbClr val="17458F"/>
              </a:solidFill>
              <a:ea typeface="Calibri" panose="020F0502020204030204" pitchFamily="34" charset="0"/>
              <a:cs typeface="Times New Roman" panose="02020603050405020304" pitchFamily="18" charset="0"/>
            </a:endParaRPr>
          </a:p>
          <a:p>
            <a:pPr algn="r"/>
            <a:r>
              <a:rPr lang="en-GB" sz="1200" dirty="0">
                <a:solidFill>
                  <a:srgbClr val="17458F"/>
                </a:solidFill>
                <a:ea typeface="Calibri" panose="020F0502020204030204" pitchFamily="34" charset="0"/>
                <a:cs typeface="Times New Roman" panose="02020603050405020304" pitchFamily="18" charset="0"/>
              </a:rPr>
              <a:t>Bottom right. Cement is used to coat inside and out. </a:t>
            </a:r>
          </a:p>
          <a:p>
            <a:pPr algn="r"/>
            <a:r>
              <a:rPr lang="en-GB" sz="1200" dirty="0">
                <a:solidFill>
                  <a:srgbClr val="17458F"/>
                </a:solidFill>
                <a:ea typeface="Calibri" panose="020F0502020204030204" pitchFamily="34" charset="0"/>
                <a:cs typeface="Times New Roman" panose="02020603050405020304" pitchFamily="18" charset="0"/>
              </a:rPr>
              <a:t>This is where the skilled labour comes in. </a:t>
            </a:r>
          </a:p>
          <a:p>
            <a:pPr algn="r"/>
            <a:r>
              <a:rPr lang="en-GB" sz="1200" dirty="0">
                <a:solidFill>
                  <a:srgbClr val="17458F"/>
                </a:solidFill>
                <a:ea typeface="Calibri" panose="020F0502020204030204" pitchFamily="34" charset="0"/>
                <a:cs typeface="Times New Roman" panose="02020603050405020304" pitchFamily="18" charset="0"/>
              </a:rPr>
              <a:t>Later the tank surround will be filled with earth to support it.</a:t>
            </a:r>
          </a:p>
        </p:txBody>
      </p:sp>
    </p:spTree>
    <p:extLst>
      <p:ext uri="{BB962C8B-B14F-4D97-AF65-F5344CB8AC3E}">
        <p14:creationId xmlns:p14="http://schemas.microsoft.com/office/powerpoint/2010/main" val="3379923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04B7B-EE2E-B694-4EA6-A607867EAD6B}"/>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EEFC59C0-8FBE-CF5D-FADA-E9EDBDDB6BAA}"/>
              </a:ext>
            </a:extLst>
          </p:cNvPr>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a:extLst>
              <a:ext uri="{FF2B5EF4-FFF2-40B4-BE49-F238E27FC236}">
                <a16:creationId xmlns:a16="http://schemas.microsoft.com/office/drawing/2014/main" id="{956B25DE-2921-B9A0-3099-B947E4F1BD1F}"/>
              </a:ext>
            </a:extLst>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a:extLst>
              <a:ext uri="{FF2B5EF4-FFF2-40B4-BE49-F238E27FC236}">
                <a16:creationId xmlns:a16="http://schemas.microsoft.com/office/drawing/2014/main" id="{3B95915D-4C5D-36CB-4E99-E5ECD3D93736}"/>
              </a:ext>
            </a:extLst>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a:extLst>
              <a:ext uri="{FF2B5EF4-FFF2-40B4-BE49-F238E27FC236}">
                <a16:creationId xmlns:a16="http://schemas.microsoft.com/office/drawing/2014/main" id="{0F3CC7B0-1AFB-97CF-404D-15689B13AE7F}"/>
              </a:ext>
            </a:extLst>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a:extLst>
              <a:ext uri="{FF2B5EF4-FFF2-40B4-BE49-F238E27FC236}">
                <a16:creationId xmlns:a16="http://schemas.microsoft.com/office/drawing/2014/main" id="{2D57A7D0-6C74-FF4E-1180-640C35FCF896}"/>
              </a:ext>
            </a:extLst>
          </p:cNvPr>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7533D7A6-920C-6FB5-13DF-A1567E3365DE}"/>
              </a:ext>
            </a:extLst>
          </p:cNvPr>
          <p:cNvSpPr/>
          <p:nvPr/>
        </p:nvSpPr>
        <p:spPr>
          <a:xfrm>
            <a:off x="1338080" y="5461390"/>
            <a:ext cx="3473213" cy="211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75000"/>
                  </a:schemeClr>
                </a:solidFill>
                <a:ea typeface="Calibri" panose="020F0502020204030204" pitchFamily="34" charset="0"/>
                <a:cs typeface="Times New Roman" panose="02020603050405020304" pitchFamily="18" charset="0"/>
              </a:rPr>
              <a:t>Did you Know?</a:t>
            </a:r>
          </a:p>
        </p:txBody>
      </p:sp>
      <p:sp>
        <p:nvSpPr>
          <p:cNvPr id="44" name="Rectangle 43">
            <a:extLst>
              <a:ext uri="{FF2B5EF4-FFF2-40B4-BE49-F238E27FC236}">
                <a16:creationId xmlns:a16="http://schemas.microsoft.com/office/drawing/2014/main" id="{E24AC27C-A3BD-7F94-973C-97BB77D59A33}"/>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7F1AA7B5-E682-891E-3B60-36B187D6E5B5}"/>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6065D79E-7454-9B71-DF6A-06D6BB3651F0}"/>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E316259D-CB75-D0AC-71E9-A1BBF7E3DC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7428" y="493738"/>
            <a:ext cx="1282890" cy="12828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EB352EA-FCF1-32AD-422A-D5B554B1F74F}"/>
              </a:ext>
            </a:extLst>
          </p:cNvPr>
          <p:cNvSpPr txBox="1"/>
          <p:nvPr/>
        </p:nvSpPr>
        <p:spPr>
          <a:xfrm>
            <a:off x="4990318" y="493738"/>
            <a:ext cx="3397110" cy="1508105"/>
          </a:xfrm>
          <a:prstGeom prst="rect">
            <a:avLst/>
          </a:prstGeom>
          <a:noFill/>
        </p:spPr>
        <p:txBody>
          <a:bodyPr wrap="square">
            <a:spAutoFit/>
          </a:bodyPr>
          <a:lstStyle/>
          <a:p>
            <a:pPr algn="just"/>
            <a:r>
              <a:rPr lang="en-US" sz="1200" dirty="0">
                <a:solidFill>
                  <a:srgbClr val="17458F"/>
                </a:solidFill>
                <a:ea typeface="Calibri" panose="020F0502020204030204" pitchFamily="34" charset="0"/>
                <a:cs typeface="Times New Roman" panose="02020603050405020304" pitchFamily="18" charset="0"/>
              </a:rPr>
              <a:t>“After joining Rotary, you never look at a glass of water the same way again. </a:t>
            </a:r>
          </a:p>
          <a:p>
            <a:pPr algn="just"/>
            <a:endParaRPr lang="en-US" sz="400" dirty="0">
              <a:solidFill>
                <a:srgbClr val="17458F"/>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Holding it, you are humbled by the privilege of access to drinkable water. Then, you recall how Rotary brings communities and water experts together to deliver safe drinking water to places in need of it, transforming lives. </a:t>
            </a:r>
          </a:p>
          <a:p>
            <a:pPr algn="just"/>
            <a:endParaRPr lang="en-US" sz="400" dirty="0">
              <a:solidFill>
                <a:srgbClr val="17458F"/>
              </a:solidFill>
              <a:ea typeface="Calibri" panose="020F0502020204030204" pitchFamily="34" charset="0"/>
              <a:cs typeface="Times New Roman" panose="02020603050405020304" pitchFamily="18" charset="0"/>
            </a:endParaRPr>
          </a:p>
        </p:txBody>
      </p:sp>
      <p:pic>
        <p:nvPicPr>
          <p:cNvPr id="3" name="Picture 2" descr="A group of people standing outside a house&#10;&#10;AI-generated content may be incorrect.">
            <a:extLst>
              <a:ext uri="{FF2B5EF4-FFF2-40B4-BE49-F238E27FC236}">
                <a16:creationId xmlns:a16="http://schemas.microsoft.com/office/drawing/2014/main" id="{B01859B6-1A7E-5D0E-BB7E-54793DD215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4259" y="3994637"/>
            <a:ext cx="4312118" cy="2425566"/>
          </a:xfrm>
          <a:prstGeom prst="rect">
            <a:avLst/>
          </a:prstGeom>
        </p:spPr>
      </p:pic>
      <p:sp>
        <p:nvSpPr>
          <p:cNvPr id="4" name="TextBox 3">
            <a:extLst>
              <a:ext uri="{FF2B5EF4-FFF2-40B4-BE49-F238E27FC236}">
                <a16:creationId xmlns:a16="http://schemas.microsoft.com/office/drawing/2014/main" id="{5CD0CE4F-2ACA-F406-49CE-B204588B9862}"/>
              </a:ext>
            </a:extLst>
          </p:cNvPr>
          <p:cNvSpPr txBox="1"/>
          <p:nvPr/>
        </p:nvSpPr>
        <p:spPr>
          <a:xfrm>
            <a:off x="4990318" y="1833569"/>
            <a:ext cx="4680000" cy="707886"/>
          </a:xfrm>
          <a:prstGeom prst="rect">
            <a:avLst/>
          </a:prstGeom>
          <a:noFill/>
        </p:spPr>
        <p:txBody>
          <a:bodyPr wrap="square">
            <a:spAutoFit/>
          </a:bodyPr>
          <a:lstStyle/>
          <a:p>
            <a:pPr algn="just"/>
            <a:r>
              <a:rPr lang="en-US" sz="1200" dirty="0">
                <a:solidFill>
                  <a:srgbClr val="17458F"/>
                </a:solidFill>
                <a:ea typeface="Calibri" panose="020F0502020204030204" pitchFamily="34" charset="0"/>
                <a:cs typeface="Times New Roman" panose="02020603050405020304" pitchFamily="18" charset="0"/>
              </a:rPr>
              <a:t>According to the United Nations, two billion people lack access to safely managed drinking water, and 3.6 billion lack safely managed sanitation.”</a:t>
            </a:r>
          </a:p>
          <a:p>
            <a:pPr algn="just"/>
            <a:endParaRPr lang="en-US" sz="400" dirty="0">
              <a:solidFill>
                <a:srgbClr val="17458F"/>
              </a:solidFill>
              <a:ea typeface="Calibri" panose="020F0502020204030204" pitchFamily="34" charset="0"/>
              <a:cs typeface="Times New Roman" panose="02020603050405020304" pitchFamily="18" charset="0"/>
            </a:endParaRPr>
          </a:p>
          <a:p>
            <a:pPr algn="r"/>
            <a:r>
              <a:rPr lang="en-US" sz="1200" b="1" dirty="0">
                <a:solidFill>
                  <a:srgbClr val="17458F"/>
                </a:solidFill>
                <a:ea typeface="Calibri" panose="020F0502020204030204" pitchFamily="34" charset="0"/>
                <a:cs typeface="Times New Roman" panose="02020603050405020304" pitchFamily="18" charset="0"/>
              </a:rPr>
              <a:t>Mark Maloney RI Trustee Chair 2024-25</a:t>
            </a:r>
            <a:endParaRPr lang="en-GB" sz="1200" b="1" dirty="0">
              <a:solidFill>
                <a:srgbClr val="17458F"/>
              </a:solidFill>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C214D77-6E87-EF37-693B-F527C27C490F}"/>
              </a:ext>
            </a:extLst>
          </p:cNvPr>
          <p:cNvSpPr txBox="1"/>
          <p:nvPr/>
        </p:nvSpPr>
        <p:spPr>
          <a:xfrm>
            <a:off x="5070988" y="2595638"/>
            <a:ext cx="4599330" cy="1354217"/>
          </a:xfrm>
          <a:prstGeom prst="rect">
            <a:avLst/>
          </a:prstGeom>
          <a:noFill/>
        </p:spPr>
        <p:txBody>
          <a:bodyPr wrap="square">
            <a:spAutoFit/>
          </a:bodyPr>
          <a:lstStyle/>
          <a:p>
            <a:pPr algn="ctr"/>
            <a:r>
              <a:rPr lang="en-US" b="1" dirty="0">
                <a:solidFill>
                  <a:schemeClr val="accent2">
                    <a:lumMod val="75000"/>
                  </a:schemeClr>
                </a:solidFill>
                <a:ea typeface="Calibri" panose="020F0502020204030204" pitchFamily="34" charset="0"/>
                <a:cs typeface="Times New Roman" panose="02020603050405020304" pitchFamily="18" charset="0"/>
              </a:rPr>
              <a:t>Madkina</a:t>
            </a:r>
          </a:p>
          <a:p>
            <a:pPr algn="ctr"/>
            <a:endParaRPr lang="en-US" sz="400" b="1" dirty="0">
              <a:solidFill>
                <a:schemeClr val="accent2">
                  <a:lumMod val="75000"/>
                </a:schemeClr>
              </a:solidFill>
              <a:ea typeface="Calibri" panose="020F0502020204030204" pitchFamily="34" charset="0"/>
              <a:cs typeface="Times New Roman" panose="02020603050405020304" pitchFamily="18" charset="0"/>
            </a:endParaRPr>
          </a:p>
          <a:p>
            <a:pPr algn="just"/>
            <a:r>
              <a:rPr lang="en-US" sz="1200" dirty="0">
                <a:solidFill>
                  <a:srgbClr val="17458F"/>
                </a:solidFill>
                <a:ea typeface="Calibri" panose="020F0502020204030204" pitchFamily="34" charset="0"/>
                <a:cs typeface="Times New Roman" panose="02020603050405020304" pitchFamily="18" charset="0"/>
              </a:rPr>
              <a:t>Bimal and Robin met with the villagers of Madkina to discuss the project to bring a water supply to the community centre (in the background) and to the toilets.</a:t>
            </a:r>
          </a:p>
          <a:p>
            <a:pPr algn="just"/>
            <a:r>
              <a:rPr lang="en-US" sz="1200" dirty="0">
                <a:solidFill>
                  <a:srgbClr val="17458F"/>
                </a:solidFill>
                <a:ea typeface="Calibri" panose="020F0502020204030204" pitchFamily="34" charset="0"/>
                <a:cs typeface="Times New Roman" panose="02020603050405020304" pitchFamily="18" charset="0"/>
              </a:rPr>
              <a:t>Funded by Kathy who came to Nepal with us several times and a donation from Wareham Rotary, we have given the go ahead.</a:t>
            </a:r>
            <a:endParaRPr lang="en-US" sz="400" dirty="0">
              <a:solidFill>
                <a:srgbClr val="17458F"/>
              </a:solidFill>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F7AB85A-DEB3-82BB-D840-2858A65936D8}"/>
              </a:ext>
            </a:extLst>
          </p:cNvPr>
          <p:cNvSpPr txBox="1"/>
          <p:nvPr/>
        </p:nvSpPr>
        <p:spPr>
          <a:xfrm>
            <a:off x="8779381" y="6464985"/>
            <a:ext cx="925151" cy="276999"/>
          </a:xfrm>
          <a:prstGeom prst="rect">
            <a:avLst/>
          </a:prstGeom>
          <a:noFill/>
        </p:spPr>
        <p:txBody>
          <a:bodyPr wrap="square">
            <a:spAutoFit/>
          </a:bodyPr>
          <a:lstStyle/>
          <a:p>
            <a:pPr algn="r"/>
            <a:r>
              <a:rPr lang="en-US" sz="1200" b="1" dirty="0">
                <a:solidFill>
                  <a:srgbClr val="17458F"/>
                </a:solidFill>
                <a:ea typeface="Calibri" panose="020F0502020204030204" pitchFamily="34" charset="0"/>
                <a:cs typeface="Times New Roman" panose="02020603050405020304" pitchFamily="18" charset="0"/>
              </a:rPr>
              <a:t>Mark</a:t>
            </a:r>
            <a:endParaRPr lang="en-GB" sz="1200" b="1" dirty="0">
              <a:solidFill>
                <a:srgbClr val="17458F"/>
              </a:solidFill>
              <a:ea typeface="Calibri" panose="020F0502020204030204" pitchFamily="34" charset="0"/>
              <a:cs typeface="Times New Roman" panose="02020603050405020304" pitchFamily="18" charset="0"/>
            </a:endParaRPr>
          </a:p>
        </p:txBody>
      </p:sp>
      <p:pic>
        <p:nvPicPr>
          <p:cNvPr id="12" name="Picture 11" descr="A group of people digging a hole in the ground&#10;&#10;AI-generated content may be incorrect.">
            <a:extLst>
              <a:ext uri="{FF2B5EF4-FFF2-40B4-BE49-F238E27FC236}">
                <a16:creationId xmlns:a16="http://schemas.microsoft.com/office/drawing/2014/main" id="{13DDD326-3339-1DDF-B74F-19333A4386A6}"/>
              </a:ext>
            </a:extLst>
          </p:cNvPr>
          <p:cNvPicPr>
            <a:picLocks noChangeAspect="1"/>
          </p:cNvPicPr>
          <p:nvPr/>
        </p:nvPicPr>
        <p:blipFill>
          <a:blip r:embed="rId7">
            <a:extLst>
              <a:ext uri="{28A0092B-C50C-407E-A947-70E740481C1C}">
                <a14:useLocalDpi xmlns:a14="http://schemas.microsoft.com/office/drawing/2010/main" val="0"/>
              </a:ext>
            </a:extLst>
          </a:blip>
          <a:srcRect b="19341"/>
          <a:stretch/>
        </p:blipFill>
        <p:spPr>
          <a:xfrm>
            <a:off x="469005" y="310194"/>
            <a:ext cx="4050113" cy="4355731"/>
          </a:xfrm>
          <a:prstGeom prst="rect">
            <a:avLst/>
          </a:prstGeom>
        </p:spPr>
      </p:pic>
      <p:sp>
        <p:nvSpPr>
          <p:cNvPr id="14" name="TextBox 13">
            <a:extLst>
              <a:ext uri="{FF2B5EF4-FFF2-40B4-BE49-F238E27FC236}">
                <a16:creationId xmlns:a16="http://schemas.microsoft.com/office/drawing/2014/main" id="{66553463-59A7-57D5-80D1-56053C86286E}"/>
              </a:ext>
            </a:extLst>
          </p:cNvPr>
          <p:cNvSpPr txBox="1"/>
          <p:nvPr/>
        </p:nvSpPr>
        <p:spPr>
          <a:xfrm>
            <a:off x="131293" y="4788073"/>
            <a:ext cx="4680000" cy="646331"/>
          </a:xfrm>
          <a:prstGeom prst="rect">
            <a:avLst/>
          </a:prstGeom>
          <a:noFill/>
        </p:spPr>
        <p:txBody>
          <a:bodyPr wrap="square">
            <a:spAutoFit/>
          </a:bodyPr>
          <a:lstStyle/>
          <a:p>
            <a:pPr algn="ctr"/>
            <a:r>
              <a:rPr lang="en-US" sz="1200" dirty="0">
                <a:solidFill>
                  <a:srgbClr val="17458F"/>
                </a:solidFill>
                <a:ea typeface="Calibri" panose="020F0502020204030204" pitchFamily="34" charset="0"/>
                <a:cs typeface="Times New Roman" panose="02020603050405020304" pitchFamily="18" charset="0"/>
              </a:rPr>
              <a:t>Here water carrying pipework is laid in a trench , bringing the supply to the village.</a:t>
            </a:r>
          </a:p>
          <a:p>
            <a:pPr algn="r"/>
            <a:r>
              <a:rPr lang="en-GB" sz="1200" b="1" dirty="0">
                <a:solidFill>
                  <a:srgbClr val="17458F"/>
                </a:solidFill>
                <a:ea typeface="Calibri" panose="020F0502020204030204" pitchFamily="34" charset="0"/>
                <a:cs typeface="Times New Roman" panose="02020603050405020304" pitchFamily="18" charset="0"/>
              </a:rPr>
              <a:t>Mark</a:t>
            </a:r>
          </a:p>
        </p:txBody>
      </p:sp>
      <p:sp>
        <p:nvSpPr>
          <p:cNvPr id="16" name="TextBox 15">
            <a:extLst>
              <a:ext uri="{FF2B5EF4-FFF2-40B4-BE49-F238E27FC236}">
                <a16:creationId xmlns:a16="http://schemas.microsoft.com/office/drawing/2014/main" id="{0B70E834-6171-0EFE-C8DC-AA9FC16FDEAD}"/>
              </a:ext>
            </a:extLst>
          </p:cNvPr>
          <p:cNvSpPr txBox="1"/>
          <p:nvPr/>
        </p:nvSpPr>
        <p:spPr>
          <a:xfrm>
            <a:off x="1290549" y="5672837"/>
            <a:ext cx="3534352" cy="1015663"/>
          </a:xfrm>
          <a:prstGeom prst="rect">
            <a:avLst/>
          </a:prstGeom>
          <a:noFill/>
        </p:spPr>
        <p:txBody>
          <a:bodyPr wrap="square">
            <a:spAutoFit/>
          </a:bodyPr>
          <a:lstStyle/>
          <a:p>
            <a:endParaRPr lang="en-US" sz="400" dirty="0">
              <a:solidFill>
                <a:srgbClr val="000000"/>
              </a:solidFill>
              <a:latin typeface="Open Sans" panose="020B0606030504020204" pitchFamily="34" charset="0"/>
            </a:endParaRPr>
          </a:p>
          <a:p>
            <a:pPr algn="just"/>
            <a:r>
              <a:rPr lang="en-US" sz="1400" dirty="0">
                <a:solidFill>
                  <a:srgbClr val="17458F"/>
                </a:solidFill>
                <a:ea typeface="Calibri" panose="020F0502020204030204" pitchFamily="34" charset="0"/>
                <a:cs typeface="Times New Roman" panose="02020603050405020304" pitchFamily="18" charset="0"/>
              </a:rPr>
              <a:t>Rotarians in Great Britain and Ireland have contributed $48M and the UK Government has contributed  $1.76Bn  to the campaign to eradicate polio since 1988</a:t>
            </a:r>
            <a:r>
              <a:rPr lang="en-US" sz="1400" b="0" i="0" dirty="0">
                <a:solidFill>
                  <a:srgbClr val="000000"/>
                </a:solidFill>
                <a:effectLst/>
                <a:latin typeface="Open Sans" panose="020B0606030504020204" pitchFamily="34" charset="0"/>
              </a:rPr>
              <a:t>.                     </a:t>
            </a:r>
            <a:r>
              <a:rPr lang="en-US" sz="1400" b="1" dirty="0">
                <a:solidFill>
                  <a:srgbClr val="17458F"/>
                </a:solidFill>
                <a:ea typeface="Calibri" panose="020F0502020204030204" pitchFamily="34" charset="0"/>
                <a:cs typeface="Times New Roman" panose="02020603050405020304" pitchFamily="18" charset="0"/>
              </a:rPr>
              <a:t>Mark</a:t>
            </a:r>
            <a:endParaRPr lang="en-GB" sz="1400" b="1" dirty="0">
              <a:solidFill>
                <a:srgbClr val="17458F"/>
              </a:solidFill>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B4773AFB-7D4D-C857-5EAF-1723548D1F61}"/>
              </a:ext>
            </a:extLst>
          </p:cNvPr>
          <p:cNvSpPr txBox="1"/>
          <p:nvPr/>
        </p:nvSpPr>
        <p:spPr>
          <a:xfrm>
            <a:off x="5052358" y="166975"/>
            <a:ext cx="4680000" cy="430887"/>
          </a:xfrm>
          <a:prstGeom prst="rect">
            <a:avLst/>
          </a:prstGeom>
          <a:noFill/>
        </p:spPr>
        <p:txBody>
          <a:bodyPr wrap="square">
            <a:spAutoFit/>
          </a:bodyPr>
          <a:lstStyle/>
          <a:p>
            <a:pPr algn="ctr"/>
            <a:r>
              <a:rPr lang="en-US" b="1" dirty="0">
                <a:solidFill>
                  <a:schemeClr val="accent2">
                    <a:lumMod val="75000"/>
                  </a:schemeClr>
                </a:solidFill>
                <a:ea typeface="Calibri" panose="020F0502020204030204" pitchFamily="34" charset="0"/>
                <a:cs typeface="Times New Roman" panose="02020603050405020304" pitchFamily="18" charset="0"/>
              </a:rPr>
              <a:t>Glass Half Full</a:t>
            </a:r>
            <a:endParaRPr lang="en-US" sz="1200" dirty="0">
              <a:solidFill>
                <a:srgbClr val="17458F"/>
              </a:solidFill>
              <a:ea typeface="Calibri" panose="020F0502020204030204" pitchFamily="34" charset="0"/>
              <a:cs typeface="Times New Roman" panose="02020603050405020304" pitchFamily="18" charset="0"/>
            </a:endParaRPr>
          </a:p>
          <a:p>
            <a:pPr algn="just"/>
            <a:r>
              <a:rPr lang="en-US" sz="400" dirty="0">
                <a:solidFill>
                  <a:srgbClr val="17458F"/>
                </a:solidFill>
                <a:ea typeface="Calibri" panose="020F0502020204030204" pitchFamily="34" charset="0"/>
                <a:cs typeface="Times New Roman" panose="02020603050405020304" pitchFamily="18" charset="0"/>
              </a:rPr>
              <a:t>1</a:t>
            </a:r>
          </a:p>
        </p:txBody>
      </p:sp>
      <p:pic>
        <p:nvPicPr>
          <p:cNvPr id="10" name="Picture 9" descr="A red and yellow sign with white text&#10;&#10;Description automatically generated">
            <a:extLst>
              <a:ext uri="{FF2B5EF4-FFF2-40B4-BE49-F238E27FC236}">
                <a16:creationId xmlns:a16="http://schemas.microsoft.com/office/drawing/2014/main" id="{D387BCF7-B9F6-71C4-DFAA-3E06690E7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658" y="5525765"/>
            <a:ext cx="984057" cy="1139926"/>
          </a:xfrm>
          <a:prstGeom prst="rect">
            <a:avLst/>
          </a:prstGeom>
        </p:spPr>
      </p:pic>
    </p:spTree>
    <p:extLst>
      <p:ext uri="{BB962C8B-B14F-4D97-AF65-F5344CB8AC3E}">
        <p14:creationId xmlns:p14="http://schemas.microsoft.com/office/powerpoint/2010/main" val="3012486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FC7C4-4BAA-1687-208F-75BA0A90A5EC}"/>
            </a:ext>
          </a:extLst>
        </p:cNvPr>
        <p:cNvGrpSpPr/>
        <p:nvPr/>
      </p:nvGrpSpPr>
      <p:grpSpPr>
        <a:xfrm>
          <a:off x="0" y="0"/>
          <a:ext cx="0" cy="0"/>
          <a:chOff x="0" y="0"/>
          <a:chExt cx="0" cy="0"/>
        </a:xfrm>
      </p:grpSpPr>
      <p:sp>
        <p:nvSpPr>
          <p:cNvPr id="16" name="Flowchart: Alternate Process 15">
            <a:extLst>
              <a:ext uri="{FF2B5EF4-FFF2-40B4-BE49-F238E27FC236}">
                <a16:creationId xmlns:a16="http://schemas.microsoft.com/office/drawing/2014/main" id="{57F17F10-B9EE-4283-88A3-A4898F6145F8}"/>
              </a:ext>
            </a:extLst>
          </p:cNvPr>
          <p:cNvSpPr/>
          <p:nvPr/>
        </p:nvSpPr>
        <p:spPr>
          <a:xfrm>
            <a:off x="1989840" y="6266637"/>
            <a:ext cx="1031732" cy="288000"/>
          </a:xfrm>
          <a:prstGeom prst="flowChartAlternateProcess">
            <a:avLst/>
          </a:prstGeom>
          <a:solidFill>
            <a:srgbClr val="E776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B89BF9A-D5D9-8170-D830-3E84F93EAE7E}"/>
              </a:ext>
            </a:extLst>
          </p:cNvPr>
          <p:cNvSpPr txBox="1"/>
          <p:nvPr/>
        </p:nvSpPr>
        <p:spPr>
          <a:xfrm>
            <a:off x="183488" y="4884145"/>
            <a:ext cx="4680000" cy="2000548"/>
          </a:xfrm>
          <a:prstGeom prst="rect">
            <a:avLst/>
          </a:prstGeom>
          <a:noFill/>
        </p:spPr>
        <p:txBody>
          <a:bodyPr wrap="square">
            <a:spAutoFit/>
          </a:bodyPr>
          <a:lstStyle/>
          <a:p>
            <a:pPr algn="just"/>
            <a:r>
              <a:rPr lang="en-US" sz="1600" dirty="0">
                <a:solidFill>
                  <a:srgbClr val="17458F"/>
                </a:solidFill>
                <a:ea typeface="Calibri" panose="020F0502020204030204" pitchFamily="34" charset="0"/>
                <a:cs typeface="Times New Roman" panose="02020603050405020304" pitchFamily="18" charset="0"/>
              </a:rPr>
              <a:t>“2.4 million adults in England alone cannot read at all or can barely read. </a:t>
            </a:r>
          </a:p>
          <a:p>
            <a:pPr algn="just"/>
            <a:endParaRPr lang="en-US" sz="400" dirty="0">
              <a:solidFill>
                <a:srgbClr val="17458F"/>
              </a:solidFill>
              <a:ea typeface="Calibri" panose="020F0502020204030204" pitchFamily="34" charset="0"/>
              <a:cs typeface="Times New Roman" panose="02020603050405020304" pitchFamily="18" charset="0"/>
            </a:endParaRPr>
          </a:p>
          <a:p>
            <a:pPr algn="ctr"/>
            <a:r>
              <a:rPr lang="en-US" sz="1600" dirty="0">
                <a:solidFill>
                  <a:srgbClr val="17458F"/>
                </a:solidFill>
                <a:ea typeface="Calibri" panose="020F0502020204030204" pitchFamily="34" charset="0"/>
                <a:cs typeface="Times New Roman" panose="02020603050405020304" pitchFamily="18" charset="0"/>
              </a:rPr>
              <a:t>Our vision is for all adults in the UK to have the literacy skills they need to fulfil their potential and live life to the full.”    </a:t>
            </a:r>
            <a:endParaRPr lang="en-US" sz="1600" dirty="0">
              <a:ea typeface="Calibri" panose="020F0502020204030204" pitchFamily="34" charset="0"/>
              <a:cs typeface="Times New Roman" panose="02020603050405020304" pitchFamily="18" charset="0"/>
            </a:endParaRPr>
          </a:p>
          <a:p>
            <a:pPr algn="ctr"/>
            <a:endParaRPr lang="en-US" sz="400" dirty="0">
              <a:ea typeface="Calibri" panose="020F0502020204030204" pitchFamily="34" charset="0"/>
              <a:cs typeface="Times New Roman" panose="02020603050405020304" pitchFamily="18" charset="0"/>
            </a:endParaRPr>
          </a:p>
          <a:p>
            <a:pPr algn="ctr"/>
            <a:r>
              <a:rPr lang="en-US" sz="1600" dirty="0">
                <a:ea typeface="Calibri" panose="020F0502020204030204" pitchFamily="34" charset="0"/>
                <a:cs typeface="Times New Roman" panose="02020603050405020304" pitchFamily="18" charset="0"/>
              </a:rPr>
              <a:t> </a:t>
            </a:r>
            <a:r>
              <a:rPr lang="en-GB" sz="16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Read Easy</a:t>
            </a:r>
            <a:endParaRPr lang="en-GB" sz="1600" dirty="0">
              <a:solidFill>
                <a:schemeClr val="bg1"/>
              </a:solidFill>
              <a:ea typeface="Calibri" panose="020F0502020204030204" pitchFamily="34" charset="0"/>
              <a:cs typeface="Times New Roman" panose="02020603050405020304" pitchFamily="18" charset="0"/>
            </a:endParaRPr>
          </a:p>
          <a:p>
            <a:pPr algn="ctr"/>
            <a:endParaRPr lang="en-GB" sz="400" dirty="0">
              <a:ea typeface="Calibri" panose="020F0502020204030204" pitchFamily="34" charset="0"/>
              <a:cs typeface="Times New Roman" panose="02020603050405020304" pitchFamily="18" charset="0"/>
            </a:endParaRPr>
          </a:p>
          <a:p>
            <a:pPr algn="just"/>
            <a:endParaRPr lang="en-GB" sz="1600" dirty="0">
              <a:solidFill>
                <a:srgbClr val="17458F"/>
              </a:solidFill>
              <a:ea typeface="Calibri" panose="020F0502020204030204" pitchFamily="34" charset="0"/>
              <a:cs typeface="Times New Roman" panose="02020603050405020304" pitchFamily="18" charset="0"/>
            </a:endParaRPr>
          </a:p>
        </p:txBody>
      </p:sp>
      <p:sp>
        <p:nvSpPr>
          <p:cNvPr id="38" name="Rectangle 37">
            <a:extLst>
              <a:ext uri="{FF2B5EF4-FFF2-40B4-BE49-F238E27FC236}">
                <a16:creationId xmlns:a16="http://schemas.microsoft.com/office/drawing/2014/main" id="{B756DA19-2FD5-13B5-82B7-C15EFBF99D14}"/>
              </a:ext>
            </a:extLst>
          </p:cNvPr>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4"/>
            <a:extLst>
              <a:ext uri="{FF2B5EF4-FFF2-40B4-BE49-F238E27FC236}">
                <a16:creationId xmlns:a16="http://schemas.microsoft.com/office/drawing/2014/main" id="{5A5539C1-94B8-963C-2731-6329CA0F382A}"/>
              </a:ext>
            </a:extLst>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5"/>
            <a:extLst>
              <a:ext uri="{FF2B5EF4-FFF2-40B4-BE49-F238E27FC236}">
                <a16:creationId xmlns:a16="http://schemas.microsoft.com/office/drawing/2014/main" id="{28816C56-5E5C-1CD7-C7CC-1FD8F8DB14F0}"/>
              </a:ext>
            </a:extLst>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4"/>
            <a:extLst>
              <a:ext uri="{FF2B5EF4-FFF2-40B4-BE49-F238E27FC236}">
                <a16:creationId xmlns:a16="http://schemas.microsoft.com/office/drawing/2014/main" id="{009AB705-77E4-C5BD-00D8-AFE76D49579E}"/>
              </a:ext>
            </a:extLst>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a:extLst>
              <a:ext uri="{FF2B5EF4-FFF2-40B4-BE49-F238E27FC236}">
                <a16:creationId xmlns:a16="http://schemas.microsoft.com/office/drawing/2014/main" id="{615005FA-3BA2-3781-BF35-ABFE6F7B9555}"/>
              </a:ext>
            </a:extLst>
          </p:cNvPr>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2155724A-EE9B-39F9-C192-32448C206544}"/>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19D7DDBE-55E9-AFE9-8AF3-773146091C79}"/>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75A85D90-1867-BAA7-D8C6-F9BE788EA2A2}"/>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8422EA1-F165-EDC4-D47B-EF8FF08120FD}"/>
              </a:ext>
            </a:extLst>
          </p:cNvPr>
          <p:cNvSpPr txBox="1"/>
          <p:nvPr/>
        </p:nvSpPr>
        <p:spPr>
          <a:xfrm>
            <a:off x="2657641" y="328451"/>
            <a:ext cx="2055199" cy="968278"/>
          </a:xfrm>
          <a:prstGeom prst="rect">
            <a:avLst/>
          </a:prstGeom>
          <a:noFill/>
        </p:spPr>
        <p:txBody>
          <a:bodyPr wrap="square">
            <a:spAutoFit/>
          </a:bodyPr>
          <a:lstStyle/>
          <a:p>
            <a:pPr algn="ctr">
              <a:lnSpc>
                <a:spcPct val="107000"/>
              </a:lnSpc>
            </a:pPr>
            <a:r>
              <a:rPr lang="en-GB" b="1" dirty="0">
                <a:solidFill>
                  <a:schemeClr val="accent2">
                    <a:lumMod val="75000"/>
                  </a:schemeClr>
                </a:solidFill>
                <a:ea typeface="Calibri" panose="020F0502020204030204" pitchFamily="34" charset="0"/>
                <a:cs typeface="Times New Roman" panose="02020603050405020304" pitchFamily="18" charset="0"/>
              </a:rPr>
              <a:t>Tabletop Sale </a:t>
            </a:r>
          </a:p>
          <a:p>
            <a:pPr algn="ctr">
              <a:lnSpc>
                <a:spcPct val="107000"/>
              </a:lnSpc>
            </a:pPr>
            <a:r>
              <a:rPr lang="en-GB" b="1" dirty="0">
                <a:solidFill>
                  <a:schemeClr val="accent2">
                    <a:lumMod val="75000"/>
                  </a:schemeClr>
                </a:solidFill>
                <a:ea typeface="Calibri" panose="020F0502020204030204" pitchFamily="34" charset="0"/>
                <a:cs typeface="Times New Roman" panose="02020603050405020304" pitchFamily="18" charset="0"/>
              </a:rPr>
              <a:t>8th March for</a:t>
            </a:r>
          </a:p>
          <a:p>
            <a:pPr algn="ctr">
              <a:lnSpc>
                <a:spcPct val="107000"/>
              </a:lnSpc>
            </a:pPr>
            <a:r>
              <a:rPr lang="en-GB" b="1" dirty="0">
                <a:solidFill>
                  <a:schemeClr val="accent2">
                    <a:lumMod val="75000"/>
                  </a:schemeClr>
                </a:solidFill>
                <a:ea typeface="Calibri" panose="020F0502020204030204" pitchFamily="34" charset="0"/>
                <a:cs typeface="Times New Roman" panose="02020603050405020304" pitchFamily="18" charset="0"/>
              </a:rPr>
              <a:t>Read Easy</a:t>
            </a:r>
          </a:p>
        </p:txBody>
      </p:sp>
      <p:pic>
        <p:nvPicPr>
          <p:cNvPr id="2050" name="Picture 2">
            <a:extLst>
              <a:ext uri="{FF2B5EF4-FFF2-40B4-BE49-F238E27FC236}">
                <a16:creationId xmlns:a16="http://schemas.microsoft.com/office/drawing/2014/main" id="{CEAC130B-0CF0-29ED-BC1E-00D53157A0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118" y="272906"/>
            <a:ext cx="1948562" cy="10976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at a table&#10;&#10;AI-generated content may be incorrect.">
            <a:extLst>
              <a:ext uri="{FF2B5EF4-FFF2-40B4-BE49-F238E27FC236}">
                <a16:creationId xmlns:a16="http://schemas.microsoft.com/office/drawing/2014/main" id="{2FFFD27B-2945-ECAB-BA0A-92C259AD1085}"/>
              </a:ext>
            </a:extLst>
          </p:cNvPr>
          <p:cNvPicPr>
            <a:picLocks noChangeAspect="1"/>
          </p:cNvPicPr>
          <p:nvPr/>
        </p:nvPicPr>
        <p:blipFill>
          <a:blip r:embed="rId7">
            <a:extLst>
              <a:ext uri="{28A0092B-C50C-407E-A947-70E740481C1C}">
                <a14:useLocalDpi xmlns:a14="http://schemas.microsoft.com/office/drawing/2010/main" val="0"/>
              </a:ext>
            </a:extLst>
          </a:blip>
          <a:srcRect l="23675"/>
          <a:stretch/>
        </p:blipFill>
        <p:spPr>
          <a:xfrm rot="5400000">
            <a:off x="5622091" y="301802"/>
            <a:ext cx="3328997" cy="3271205"/>
          </a:xfrm>
          <a:prstGeom prst="rect">
            <a:avLst/>
          </a:prstGeom>
        </p:spPr>
      </p:pic>
      <p:pic>
        <p:nvPicPr>
          <p:cNvPr id="5" name="Picture 4" descr="A group of people around a table&#10;&#10;AI-generated content may be incorrect.">
            <a:extLst>
              <a:ext uri="{FF2B5EF4-FFF2-40B4-BE49-F238E27FC236}">
                <a16:creationId xmlns:a16="http://schemas.microsoft.com/office/drawing/2014/main" id="{F1126499-2152-747C-D4E7-8073F87AEA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904042" y="4046335"/>
            <a:ext cx="2722910" cy="2042183"/>
          </a:xfrm>
          <a:prstGeom prst="rect">
            <a:avLst/>
          </a:prstGeom>
        </p:spPr>
      </p:pic>
      <p:pic>
        <p:nvPicPr>
          <p:cNvPr id="12" name="Picture 11" descr="A table with toys on it&#10;&#10;AI-generated content may be incorrect.">
            <a:extLst>
              <a:ext uri="{FF2B5EF4-FFF2-40B4-BE49-F238E27FC236}">
                <a16:creationId xmlns:a16="http://schemas.microsoft.com/office/drawing/2014/main" id="{B2F061C4-37FB-F21C-62AC-38B3BADC8B03}"/>
              </a:ext>
            </a:extLst>
          </p:cNvPr>
          <p:cNvPicPr>
            <a:picLocks noChangeAspect="1"/>
          </p:cNvPicPr>
          <p:nvPr/>
        </p:nvPicPr>
        <p:blipFill>
          <a:blip r:embed="rId9">
            <a:extLst>
              <a:ext uri="{28A0092B-C50C-407E-A947-70E740481C1C}">
                <a14:useLocalDpi xmlns:a14="http://schemas.microsoft.com/office/drawing/2010/main" val="0"/>
              </a:ext>
            </a:extLst>
          </a:blip>
          <a:srcRect l="33036" r="14575"/>
          <a:stretch/>
        </p:blipFill>
        <p:spPr>
          <a:xfrm rot="5400000">
            <a:off x="926702" y="888887"/>
            <a:ext cx="3193572" cy="4572000"/>
          </a:xfrm>
          <a:prstGeom prst="rect">
            <a:avLst/>
          </a:prstGeom>
        </p:spPr>
      </p:pic>
      <p:pic>
        <p:nvPicPr>
          <p:cNvPr id="14" name="Picture 13" descr="A table with many boxes and a group of people&#10;&#10;AI-generated content may be incorrect.">
            <a:extLst>
              <a:ext uri="{FF2B5EF4-FFF2-40B4-BE49-F238E27FC236}">
                <a16:creationId xmlns:a16="http://schemas.microsoft.com/office/drawing/2014/main" id="{13851929-CE93-84E2-3E37-EAC400F965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7096863" y="4046335"/>
            <a:ext cx="2722912" cy="2042184"/>
          </a:xfrm>
          <a:prstGeom prst="rect">
            <a:avLst/>
          </a:prstGeom>
        </p:spPr>
      </p:pic>
      <p:sp>
        <p:nvSpPr>
          <p:cNvPr id="2" name="TextBox 1">
            <a:extLst>
              <a:ext uri="{FF2B5EF4-FFF2-40B4-BE49-F238E27FC236}">
                <a16:creationId xmlns:a16="http://schemas.microsoft.com/office/drawing/2014/main" id="{9F3B6AB4-A2BE-7CC6-9C3B-88C64EF1D641}"/>
              </a:ext>
            </a:extLst>
          </p:cNvPr>
          <p:cNvSpPr txBox="1"/>
          <p:nvPr/>
        </p:nvSpPr>
        <p:spPr>
          <a:xfrm>
            <a:off x="8779381" y="6464985"/>
            <a:ext cx="925151" cy="307777"/>
          </a:xfrm>
          <a:prstGeom prst="rect">
            <a:avLst/>
          </a:prstGeom>
          <a:noFill/>
        </p:spPr>
        <p:txBody>
          <a:bodyPr wrap="square">
            <a:spAutoFit/>
          </a:bodyPr>
          <a:lstStyle/>
          <a:p>
            <a:pPr algn="r"/>
            <a:r>
              <a:rPr lang="en-US" sz="1400" b="1" dirty="0">
                <a:solidFill>
                  <a:srgbClr val="17458F"/>
                </a:solidFill>
                <a:ea typeface="Calibri" panose="020F0502020204030204" pitchFamily="34" charset="0"/>
                <a:cs typeface="Times New Roman" panose="02020603050405020304" pitchFamily="18" charset="0"/>
              </a:rPr>
              <a:t>Janet</a:t>
            </a:r>
            <a:endParaRPr lang="en-GB" sz="1400" b="1" dirty="0">
              <a:solidFill>
                <a:srgbClr val="17458F"/>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2870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D10D7B25-F023-573F-7230-F467A6C7CAD7}"/>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53E2A30B-3981-7DAC-6D4A-098D2494DFC2}"/>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6E185F1D-EEE7-69D8-23AE-809380E2249E}"/>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CCC2481D-2026-4836-5F83-B60B3A84C82C}"/>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erson laughing in front of a chalkboard&#10;&#10;AI-generated content may be incorrect.">
            <a:extLst>
              <a:ext uri="{FF2B5EF4-FFF2-40B4-BE49-F238E27FC236}">
                <a16:creationId xmlns:a16="http://schemas.microsoft.com/office/drawing/2014/main" id="{84FFE4BD-4253-2658-4FAB-43D4498217B9}"/>
              </a:ext>
            </a:extLst>
          </p:cNvPr>
          <p:cNvPicPr>
            <a:picLocks noChangeAspect="1"/>
          </p:cNvPicPr>
          <p:nvPr/>
        </p:nvPicPr>
        <p:blipFill>
          <a:blip r:embed="rId5">
            <a:extLst>
              <a:ext uri="{28A0092B-C50C-407E-A947-70E740481C1C}">
                <a14:useLocalDpi xmlns:a14="http://schemas.microsoft.com/office/drawing/2010/main" val="0"/>
              </a:ext>
            </a:extLst>
          </a:blip>
          <a:srcRect t="8963"/>
          <a:stretch/>
        </p:blipFill>
        <p:spPr>
          <a:xfrm>
            <a:off x="410496" y="3669329"/>
            <a:ext cx="4227005" cy="2886097"/>
          </a:xfrm>
          <a:prstGeom prst="rect">
            <a:avLst/>
          </a:prstGeom>
        </p:spPr>
      </p:pic>
      <p:pic>
        <p:nvPicPr>
          <p:cNvPr id="5" name="Picture 4" descr="A person and person taking a picture of a bowling ball&#10;&#10;AI-generated content may be incorrect.">
            <a:extLst>
              <a:ext uri="{FF2B5EF4-FFF2-40B4-BE49-F238E27FC236}">
                <a16:creationId xmlns:a16="http://schemas.microsoft.com/office/drawing/2014/main" id="{EC616E9E-2FE1-9F98-D472-56E754209734}"/>
              </a:ext>
            </a:extLst>
          </p:cNvPr>
          <p:cNvPicPr>
            <a:picLocks noChangeAspect="1"/>
          </p:cNvPicPr>
          <p:nvPr/>
        </p:nvPicPr>
        <p:blipFill>
          <a:blip r:embed="rId6">
            <a:extLst>
              <a:ext uri="{28A0092B-C50C-407E-A947-70E740481C1C}">
                <a14:useLocalDpi xmlns:a14="http://schemas.microsoft.com/office/drawing/2010/main" val="0"/>
              </a:ext>
            </a:extLst>
          </a:blip>
          <a:srcRect l="1544" t="29067" r="22929" b="22993"/>
          <a:stretch/>
        </p:blipFill>
        <p:spPr>
          <a:xfrm>
            <a:off x="1052855" y="800527"/>
            <a:ext cx="3176811" cy="2688577"/>
          </a:xfrm>
          <a:prstGeom prst="rect">
            <a:avLst/>
          </a:prstGeom>
        </p:spPr>
      </p:pic>
      <p:pic>
        <p:nvPicPr>
          <p:cNvPr id="8" name="Picture 7" descr="A person and person standing in a bowling alley&#10;&#10;AI-generated content may be incorrect.">
            <a:extLst>
              <a:ext uri="{FF2B5EF4-FFF2-40B4-BE49-F238E27FC236}">
                <a16:creationId xmlns:a16="http://schemas.microsoft.com/office/drawing/2014/main" id="{3D07C286-4D1B-08FC-26ED-E8315528A79A}"/>
              </a:ext>
            </a:extLst>
          </p:cNvPr>
          <p:cNvPicPr>
            <a:picLocks noChangeAspect="1"/>
          </p:cNvPicPr>
          <p:nvPr/>
        </p:nvPicPr>
        <p:blipFill>
          <a:blip r:embed="rId7">
            <a:extLst>
              <a:ext uri="{28A0092B-C50C-407E-A947-70E740481C1C}">
                <a14:useLocalDpi xmlns:a14="http://schemas.microsoft.com/office/drawing/2010/main" val="0"/>
              </a:ext>
            </a:extLst>
          </a:blip>
          <a:srcRect l="25821" t="13297" b="9987"/>
          <a:stretch/>
        </p:blipFill>
        <p:spPr>
          <a:xfrm>
            <a:off x="5588780" y="740299"/>
            <a:ext cx="3600000" cy="2720435"/>
          </a:xfrm>
          <a:prstGeom prst="rect">
            <a:avLst/>
          </a:prstGeom>
        </p:spPr>
      </p:pic>
      <p:pic>
        <p:nvPicPr>
          <p:cNvPr id="12" name="Picture 11" descr="A person holding a bowling ball in front of another person&#10;&#10;AI-generated content may be incorrect.">
            <a:extLst>
              <a:ext uri="{FF2B5EF4-FFF2-40B4-BE49-F238E27FC236}">
                <a16:creationId xmlns:a16="http://schemas.microsoft.com/office/drawing/2014/main" id="{016F36C3-2D63-26AE-DCB5-D875A17FF596}"/>
              </a:ext>
            </a:extLst>
          </p:cNvPr>
          <p:cNvPicPr>
            <a:picLocks noChangeAspect="1"/>
          </p:cNvPicPr>
          <p:nvPr/>
        </p:nvPicPr>
        <p:blipFill>
          <a:blip r:embed="rId8">
            <a:extLst>
              <a:ext uri="{28A0092B-C50C-407E-A947-70E740481C1C}">
                <a14:useLocalDpi xmlns:a14="http://schemas.microsoft.com/office/drawing/2010/main" val="0"/>
              </a:ext>
            </a:extLst>
          </a:blip>
          <a:srcRect t="10035" b="18328"/>
          <a:stretch/>
        </p:blipFill>
        <p:spPr>
          <a:xfrm>
            <a:off x="5588780" y="3530360"/>
            <a:ext cx="3600000" cy="2821409"/>
          </a:xfrm>
          <a:prstGeom prst="rect">
            <a:avLst/>
          </a:prstGeom>
        </p:spPr>
      </p:pic>
      <p:sp>
        <p:nvSpPr>
          <p:cNvPr id="2" name="TextBox 1">
            <a:extLst>
              <a:ext uri="{FF2B5EF4-FFF2-40B4-BE49-F238E27FC236}">
                <a16:creationId xmlns:a16="http://schemas.microsoft.com/office/drawing/2014/main" id="{DFCCB9AA-89DB-6922-4DE2-A4870F4906CA}"/>
              </a:ext>
            </a:extLst>
          </p:cNvPr>
          <p:cNvSpPr txBox="1"/>
          <p:nvPr/>
        </p:nvSpPr>
        <p:spPr>
          <a:xfrm>
            <a:off x="246483" y="191149"/>
            <a:ext cx="4680000" cy="646331"/>
          </a:xfrm>
          <a:prstGeom prst="rect">
            <a:avLst/>
          </a:prstGeom>
          <a:noFill/>
        </p:spPr>
        <p:txBody>
          <a:bodyPr wrap="square">
            <a:spAutoFit/>
          </a:bodyPr>
          <a:lstStyle/>
          <a:p>
            <a:pPr marL="0" marR="0" algn="ctr"/>
            <a:r>
              <a:rPr lang="en-GB" sz="1800" b="1" dirty="0">
                <a:solidFill>
                  <a:srgbClr val="C55A11"/>
                </a:solidFill>
                <a:effectLst/>
                <a:latin typeface="Calibri" panose="020F0502020204030204" pitchFamily="34" charset="0"/>
              </a:rPr>
              <a:t>Skittles with Casterbridge for the </a:t>
            </a:r>
          </a:p>
          <a:p>
            <a:pPr marL="0" marR="0" algn="ctr"/>
            <a:r>
              <a:rPr lang="en-GB" sz="1800" b="1" dirty="0">
                <a:solidFill>
                  <a:srgbClr val="C55A11"/>
                </a:solidFill>
                <a:effectLst/>
                <a:latin typeface="Calibri" panose="020F0502020204030204" pitchFamily="34" charset="0"/>
              </a:rPr>
              <a:t>Runners-up plate</a:t>
            </a:r>
            <a:endParaRPr lang="en-GB" sz="1800" dirty="0">
              <a:solidFill>
                <a:srgbClr val="C55A11"/>
              </a:solidFill>
              <a:effectLst/>
              <a:latin typeface="Calibri" panose="020F0502020204030204" pitchFamily="34" charset="0"/>
            </a:endParaRPr>
          </a:p>
        </p:txBody>
      </p:sp>
      <p:sp>
        <p:nvSpPr>
          <p:cNvPr id="4" name="TextBox 3">
            <a:extLst>
              <a:ext uri="{FF2B5EF4-FFF2-40B4-BE49-F238E27FC236}">
                <a16:creationId xmlns:a16="http://schemas.microsoft.com/office/drawing/2014/main" id="{7C1B1539-DD5A-82A8-0E30-2B4F6394E3ED}"/>
              </a:ext>
            </a:extLst>
          </p:cNvPr>
          <p:cNvSpPr txBox="1"/>
          <p:nvPr/>
        </p:nvSpPr>
        <p:spPr>
          <a:xfrm>
            <a:off x="4990317" y="217079"/>
            <a:ext cx="4680000" cy="523220"/>
          </a:xfrm>
          <a:prstGeom prst="rect">
            <a:avLst/>
          </a:prstGeom>
          <a:noFill/>
        </p:spPr>
        <p:txBody>
          <a:bodyPr wrap="square">
            <a:spAutoFit/>
          </a:bodyPr>
          <a:lstStyle/>
          <a:p>
            <a:pPr algn="ctr">
              <a:tabLst>
                <a:tab pos="3679825" algn="l"/>
              </a:tabLst>
            </a:pPr>
            <a:r>
              <a:rPr lang="en-GB" sz="1400" b="1" dirty="0">
                <a:solidFill>
                  <a:srgbClr val="17458F"/>
                </a:solidFill>
                <a:ea typeface="Calibri" panose="020F0502020204030204" pitchFamily="34" charset="0"/>
                <a:cs typeface="Times New Roman" panose="02020603050405020304" pitchFamily="18" charset="0"/>
              </a:rPr>
              <a:t>A chance  to chat with old friends. Sadly, we lost. (Again!)</a:t>
            </a:r>
          </a:p>
          <a:p>
            <a:pPr algn="ctr">
              <a:tabLst>
                <a:tab pos="3679825" algn="l"/>
              </a:tabLst>
            </a:pPr>
            <a:r>
              <a:rPr lang="en-GB" sz="1400" b="1" dirty="0">
                <a:solidFill>
                  <a:srgbClr val="17458F"/>
                </a:solidFill>
                <a:ea typeface="Calibri" panose="020F0502020204030204" pitchFamily="34" charset="0"/>
                <a:cs typeface="Times New Roman" panose="02020603050405020304" pitchFamily="18" charset="0"/>
              </a:rPr>
              <a:t>Jo had the best time</a:t>
            </a:r>
          </a:p>
        </p:txBody>
      </p:sp>
      <p:sp>
        <p:nvSpPr>
          <p:cNvPr id="6" name="TextBox 5">
            <a:extLst>
              <a:ext uri="{FF2B5EF4-FFF2-40B4-BE49-F238E27FC236}">
                <a16:creationId xmlns:a16="http://schemas.microsoft.com/office/drawing/2014/main" id="{AF3E4816-FC81-3051-9754-B12386D01853}"/>
              </a:ext>
            </a:extLst>
          </p:cNvPr>
          <p:cNvSpPr txBox="1"/>
          <p:nvPr/>
        </p:nvSpPr>
        <p:spPr>
          <a:xfrm>
            <a:off x="8779381" y="6464985"/>
            <a:ext cx="925151" cy="307777"/>
          </a:xfrm>
          <a:prstGeom prst="rect">
            <a:avLst/>
          </a:prstGeom>
          <a:noFill/>
        </p:spPr>
        <p:txBody>
          <a:bodyPr wrap="square">
            <a:spAutoFit/>
          </a:bodyPr>
          <a:lstStyle/>
          <a:p>
            <a:pPr algn="r"/>
            <a:r>
              <a:rPr lang="en-US" sz="1400" b="1" dirty="0">
                <a:solidFill>
                  <a:srgbClr val="17458F"/>
                </a:solidFill>
                <a:ea typeface="Calibri" panose="020F0502020204030204" pitchFamily="34" charset="0"/>
                <a:cs typeface="Times New Roman" panose="02020603050405020304" pitchFamily="18" charset="0"/>
              </a:rPr>
              <a:t>Sarah</a:t>
            </a:r>
            <a:endParaRPr lang="en-GB" sz="1400" b="1" dirty="0">
              <a:solidFill>
                <a:srgbClr val="17458F"/>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055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C55C7-8A63-1195-4E25-E83BB0B37569}"/>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FD95396C-9313-21BB-0B20-A9F73E1B507B}"/>
              </a:ext>
            </a:extLst>
          </p:cNvPr>
          <p:cNvSpPr/>
          <p:nvPr/>
        </p:nvSpPr>
        <p:spPr>
          <a:xfrm>
            <a:off x="4979518" y="128789"/>
            <a:ext cx="4784391" cy="660686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utoShape 5">
            <a:hlinkClick r:id="rId3"/>
            <a:extLst>
              <a:ext uri="{FF2B5EF4-FFF2-40B4-BE49-F238E27FC236}">
                <a16:creationId xmlns:a16="http://schemas.microsoft.com/office/drawing/2014/main" id="{326F19EF-2D67-846B-15DB-AC6BD89BEF8E}"/>
              </a:ext>
            </a:extLst>
          </p:cNvPr>
          <p:cNvSpPr>
            <a:spLocks noChangeAspect="1" noChangeArrowheads="1"/>
          </p:cNvSpPr>
          <p:nvPr/>
        </p:nvSpPr>
        <p:spPr bwMode="auto">
          <a:xfrm>
            <a:off x="1148987" y="-5606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AutoShape 8">
            <a:hlinkClick r:id="rId4"/>
            <a:extLst>
              <a:ext uri="{FF2B5EF4-FFF2-40B4-BE49-F238E27FC236}">
                <a16:creationId xmlns:a16="http://schemas.microsoft.com/office/drawing/2014/main" id="{C9E26A8C-6236-5CAE-9E1D-751511F49CFA}"/>
              </a:ext>
            </a:extLst>
          </p:cNvPr>
          <p:cNvSpPr>
            <a:spLocks noChangeAspect="1" noChangeArrowheads="1"/>
          </p:cNvSpPr>
          <p:nvPr/>
        </p:nvSpPr>
        <p:spPr bwMode="auto">
          <a:xfrm>
            <a:off x="164205" y="-833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AutoShape 11">
            <a:hlinkClick r:id="rId3"/>
            <a:extLst>
              <a:ext uri="{FF2B5EF4-FFF2-40B4-BE49-F238E27FC236}">
                <a16:creationId xmlns:a16="http://schemas.microsoft.com/office/drawing/2014/main" id="{A0D59F9B-414F-2F72-E7D8-682F0CED5CC6}"/>
              </a:ext>
            </a:extLst>
          </p:cNvPr>
          <p:cNvSpPr>
            <a:spLocks noChangeAspect="1" noChangeArrowheads="1"/>
          </p:cNvSpPr>
          <p:nvPr/>
        </p:nvSpPr>
        <p:spPr bwMode="auto">
          <a:xfrm>
            <a:off x="-1718476" y="-61248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Rectangle 21">
            <a:extLst>
              <a:ext uri="{FF2B5EF4-FFF2-40B4-BE49-F238E27FC236}">
                <a16:creationId xmlns:a16="http://schemas.microsoft.com/office/drawing/2014/main" id="{94B5C63E-AACF-2577-B2D1-0A14E04039D1}"/>
              </a:ext>
            </a:extLst>
          </p:cNvPr>
          <p:cNvSpPr/>
          <p:nvPr/>
        </p:nvSpPr>
        <p:spPr>
          <a:xfrm>
            <a:off x="131293" y="128789"/>
            <a:ext cx="4784391" cy="6606862"/>
          </a:xfrm>
          <a:prstGeom prst="rect">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3E9EB5E0-D72B-8C40-06F0-3684616BDDB3}"/>
              </a:ext>
            </a:extLst>
          </p:cNvPr>
          <p:cNvSpPr/>
          <p:nvPr/>
        </p:nvSpPr>
        <p:spPr>
          <a:xfrm>
            <a:off x="4060371" y="56605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EA079104-F08E-F0C4-53FE-4F438F911B13}"/>
              </a:ext>
            </a:extLst>
          </p:cNvPr>
          <p:cNvSpPr/>
          <p:nvPr/>
        </p:nvSpPr>
        <p:spPr>
          <a:xfrm>
            <a:off x="4046898" y="637157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F4DB4295-9DE4-B870-5DC8-8A83EA8477E5}"/>
              </a:ext>
            </a:extLst>
          </p:cNvPr>
          <p:cNvSpPr/>
          <p:nvPr/>
        </p:nvSpPr>
        <p:spPr>
          <a:xfrm>
            <a:off x="8954109" y="2356071"/>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93A43A17-DA18-023D-3016-E2A45CD970DC}"/>
              </a:ext>
            </a:extLst>
          </p:cNvPr>
          <p:cNvSpPr/>
          <p:nvPr/>
        </p:nvSpPr>
        <p:spPr>
          <a:xfrm>
            <a:off x="8954109" y="3765960"/>
            <a:ext cx="579026" cy="263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erson and child in raincoats posing for a picture&#10;&#10;AI-generated content may be incorrect.">
            <a:extLst>
              <a:ext uri="{FF2B5EF4-FFF2-40B4-BE49-F238E27FC236}">
                <a16:creationId xmlns:a16="http://schemas.microsoft.com/office/drawing/2014/main" id="{50465336-F0A5-5D87-352A-98606BE3C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67789" y="611946"/>
            <a:ext cx="2799610" cy="2099708"/>
          </a:xfrm>
          <a:prstGeom prst="rect">
            <a:avLst/>
          </a:prstGeom>
        </p:spPr>
      </p:pic>
      <p:pic>
        <p:nvPicPr>
          <p:cNvPr id="5" name="Picture 4" descr="A person walking on a dirt path in a forest&#10;&#10;AI-generated content may be incorrect.">
            <a:extLst>
              <a:ext uri="{FF2B5EF4-FFF2-40B4-BE49-F238E27FC236}">
                <a16:creationId xmlns:a16="http://schemas.microsoft.com/office/drawing/2014/main" id="{430E1137-3CE7-F711-50F4-AC049D6301C6}"/>
              </a:ext>
            </a:extLst>
          </p:cNvPr>
          <p:cNvPicPr>
            <a:picLocks noChangeAspect="1"/>
          </p:cNvPicPr>
          <p:nvPr/>
        </p:nvPicPr>
        <p:blipFill>
          <a:blip r:embed="rId6">
            <a:extLst>
              <a:ext uri="{28A0092B-C50C-407E-A947-70E740481C1C}">
                <a14:useLocalDpi xmlns:a14="http://schemas.microsoft.com/office/drawing/2010/main" val="0"/>
              </a:ext>
            </a:extLst>
          </a:blip>
          <a:srcRect b="14933"/>
          <a:stretch/>
        </p:blipFill>
        <p:spPr>
          <a:xfrm>
            <a:off x="5347163" y="237666"/>
            <a:ext cx="4063605" cy="2592600"/>
          </a:xfrm>
          <a:prstGeom prst="rect">
            <a:avLst/>
          </a:prstGeom>
        </p:spPr>
      </p:pic>
      <p:pic>
        <p:nvPicPr>
          <p:cNvPr id="8" name="Picture 7" descr="A dirt road in a valley with a mountain in the background&#10;&#10;AI-generated content may be incorrect.">
            <a:extLst>
              <a:ext uri="{FF2B5EF4-FFF2-40B4-BE49-F238E27FC236}">
                <a16:creationId xmlns:a16="http://schemas.microsoft.com/office/drawing/2014/main" id="{3C3EFD0F-E322-2609-2086-7E185905BA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028" y="2930862"/>
            <a:ext cx="4468927" cy="3351696"/>
          </a:xfrm>
          <a:prstGeom prst="rect">
            <a:avLst/>
          </a:prstGeom>
        </p:spPr>
      </p:pic>
      <p:pic>
        <p:nvPicPr>
          <p:cNvPr id="4" name="Picture 3" descr="A person and person in raincoats&#10;&#10;AI-generated content may be incorrect.">
            <a:extLst>
              <a:ext uri="{FF2B5EF4-FFF2-40B4-BE49-F238E27FC236}">
                <a16:creationId xmlns:a16="http://schemas.microsoft.com/office/drawing/2014/main" id="{131C6458-543D-E5BE-1501-2D81A41EDA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3203894" y="611946"/>
            <a:ext cx="1595596" cy="1196697"/>
          </a:xfrm>
          <a:prstGeom prst="rect">
            <a:avLst/>
          </a:prstGeom>
        </p:spPr>
      </p:pic>
      <p:sp>
        <p:nvSpPr>
          <p:cNvPr id="6" name="TextBox 5">
            <a:extLst>
              <a:ext uri="{FF2B5EF4-FFF2-40B4-BE49-F238E27FC236}">
                <a16:creationId xmlns:a16="http://schemas.microsoft.com/office/drawing/2014/main" id="{C7A0B5BF-8CBB-3A87-1391-C1702B29AF98}"/>
              </a:ext>
            </a:extLst>
          </p:cNvPr>
          <p:cNvSpPr txBox="1"/>
          <p:nvPr/>
        </p:nvSpPr>
        <p:spPr>
          <a:xfrm>
            <a:off x="131293" y="135811"/>
            <a:ext cx="4680000" cy="369332"/>
          </a:xfrm>
          <a:prstGeom prst="rect">
            <a:avLst/>
          </a:prstGeom>
          <a:noFill/>
        </p:spPr>
        <p:txBody>
          <a:bodyPr wrap="square">
            <a:spAutoFit/>
          </a:bodyPr>
          <a:lstStyle/>
          <a:p>
            <a:pPr marL="0" marR="0" algn="ctr"/>
            <a:r>
              <a:rPr lang="en-GB" sz="1800" b="1" dirty="0">
                <a:solidFill>
                  <a:srgbClr val="C55A11"/>
                </a:solidFill>
                <a:effectLst/>
                <a:latin typeface="Calibri" panose="020F0502020204030204" pitchFamily="34" charset="0"/>
              </a:rPr>
              <a:t>Mark and Ruth in Tenerife</a:t>
            </a:r>
            <a:endParaRPr lang="en-GB" sz="1800" dirty="0">
              <a:solidFill>
                <a:srgbClr val="C55A11"/>
              </a:solidFill>
              <a:effectLst/>
              <a:latin typeface="Calibri" panose="020F0502020204030204" pitchFamily="34" charset="0"/>
            </a:endParaRPr>
          </a:p>
        </p:txBody>
      </p:sp>
      <p:sp>
        <p:nvSpPr>
          <p:cNvPr id="10" name="TextBox 9">
            <a:extLst>
              <a:ext uri="{FF2B5EF4-FFF2-40B4-BE49-F238E27FC236}">
                <a16:creationId xmlns:a16="http://schemas.microsoft.com/office/drawing/2014/main" id="{72076CB9-191B-4040-976E-E84BBC17AA9F}"/>
              </a:ext>
            </a:extLst>
          </p:cNvPr>
          <p:cNvSpPr txBox="1"/>
          <p:nvPr/>
        </p:nvSpPr>
        <p:spPr>
          <a:xfrm>
            <a:off x="3067399" y="1880657"/>
            <a:ext cx="1745430" cy="892552"/>
          </a:xfrm>
          <a:prstGeom prst="rect">
            <a:avLst/>
          </a:prstGeom>
          <a:noFill/>
        </p:spPr>
        <p:txBody>
          <a:bodyPr wrap="square" rtlCol="0">
            <a:spAutoFit/>
          </a:bodyPr>
          <a:lstStyle/>
          <a:p>
            <a:pPr algn="just"/>
            <a:r>
              <a:rPr lang="en-GB" sz="1200" dirty="0">
                <a:solidFill>
                  <a:srgbClr val="17458F"/>
                </a:solidFill>
                <a:ea typeface="Calibri" panose="020F0502020204030204" pitchFamily="34" charset="0"/>
                <a:cs typeface="Times New Roman" panose="02020603050405020304" pitchFamily="18" charset="0"/>
              </a:rPr>
              <a:t>What is the difference between Tenerife Left &amp; the Lake District above? </a:t>
            </a:r>
          </a:p>
          <a:p>
            <a:pPr algn="just"/>
            <a:endParaRPr lang="en-GB" sz="400" dirty="0">
              <a:solidFill>
                <a:srgbClr val="17458F"/>
              </a:solidFill>
              <a:ea typeface="Calibri" panose="020F0502020204030204" pitchFamily="34" charset="0"/>
              <a:cs typeface="Times New Roman" panose="02020603050405020304" pitchFamily="18" charset="0"/>
            </a:endParaRPr>
          </a:p>
          <a:p>
            <a:pPr algn="just"/>
            <a:r>
              <a:rPr lang="en-GB" sz="1200" dirty="0">
                <a:solidFill>
                  <a:srgbClr val="17458F"/>
                </a:solidFill>
                <a:ea typeface="Calibri" panose="020F0502020204030204" pitchFamily="34" charset="0"/>
                <a:cs typeface="Times New Roman" panose="02020603050405020304" pitchFamily="18" charset="0"/>
              </a:rPr>
              <a:t>The signs are in Spanish!</a:t>
            </a:r>
          </a:p>
        </p:txBody>
      </p:sp>
      <p:pic>
        <p:nvPicPr>
          <p:cNvPr id="19" name="Picture 18" descr="A landscape with trees and a mountain&#10;&#10;AI-generated content may be incorrect.">
            <a:extLst>
              <a:ext uri="{FF2B5EF4-FFF2-40B4-BE49-F238E27FC236}">
                <a16:creationId xmlns:a16="http://schemas.microsoft.com/office/drawing/2014/main" id="{21906015-18FC-857E-1A48-352BE27CBF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69413" y="2930400"/>
            <a:ext cx="4468799" cy="3351600"/>
          </a:xfrm>
          <a:prstGeom prst="rect">
            <a:avLst/>
          </a:prstGeom>
        </p:spPr>
      </p:pic>
      <p:sp>
        <p:nvSpPr>
          <p:cNvPr id="2" name="TextBox 1">
            <a:extLst>
              <a:ext uri="{FF2B5EF4-FFF2-40B4-BE49-F238E27FC236}">
                <a16:creationId xmlns:a16="http://schemas.microsoft.com/office/drawing/2014/main" id="{9AC43F30-65F6-4CBC-67D7-4D22308FDFBD}"/>
              </a:ext>
            </a:extLst>
          </p:cNvPr>
          <p:cNvSpPr txBox="1"/>
          <p:nvPr/>
        </p:nvSpPr>
        <p:spPr>
          <a:xfrm>
            <a:off x="131293" y="6267546"/>
            <a:ext cx="4680000" cy="461665"/>
          </a:xfrm>
          <a:prstGeom prst="rect">
            <a:avLst/>
          </a:prstGeom>
          <a:noFill/>
        </p:spPr>
        <p:txBody>
          <a:bodyPr wrap="square" rtlCol="0">
            <a:spAutoFit/>
          </a:bodyPr>
          <a:lstStyle/>
          <a:p>
            <a:pPr algn="just"/>
            <a:r>
              <a:rPr lang="en-GB" sz="1200" dirty="0">
                <a:solidFill>
                  <a:srgbClr val="17458F"/>
                </a:solidFill>
                <a:ea typeface="Calibri" panose="020F0502020204030204" pitchFamily="34" charset="0"/>
                <a:cs typeface="Times New Roman" panose="02020603050405020304" pitchFamily="18" charset="0"/>
              </a:rPr>
              <a:t>Arenas Negras volcano to left, last erupted 1706, with Teide in the distance with some snow</a:t>
            </a:r>
          </a:p>
        </p:txBody>
      </p:sp>
      <p:sp>
        <p:nvSpPr>
          <p:cNvPr id="13" name="TextBox 12">
            <a:extLst>
              <a:ext uri="{FF2B5EF4-FFF2-40B4-BE49-F238E27FC236}">
                <a16:creationId xmlns:a16="http://schemas.microsoft.com/office/drawing/2014/main" id="{8E2EC70E-E394-43DE-2C96-8D49169FF7D6}"/>
              </a:ext>
            </a:extLst>
          </p:cNvPr>
          <p:cNvSpPr txBox="1"/>
          <p:nvPr/>
        </p:nvSpPr>
        <p:spPr>
          <a:xfrm>
            <a:off x="5038965" y="6328424"/>
            <a:ext cx="4680000" cy="461665"/>
          </a:xfrm>
          <a:prstGeom prst="rect">
            <a:avLst/>
          </a:prstGeom>
          <a:noFill/>
        </p:spPr>
        <p:txBody>
          <a:bodyPr wrap="square" rtlCol="0">
            <a:spAutoFit/>
          </a:bodyPr>
          <a:lstStyle/>
          <a:p>
            <a:pPr algn="ctr"/>
            <a:r>
              <a:rPr lang="en-GB" sz="1200" dirty="0">
                <a:solidFill>
                  <a:srgbClr val="17458F"/>
                </a:solidFill>
                <a:ea typeface="Calibri" panose="020F0502020204030204" pitchFamily="34" charset="0"/>
                <a:cs typeface="Times New Roman" panose="02020603050405020304" pitchFamily="18" charset="0"/>
              </a:rPr>
              <a:t> Walk through beautiful forest  then circumnavigate </a:t>
            </a:r>
            <a:r>
              <a:rPr lang="en-GB" sz="1200" dirty="0" err="1">
                <a:solidFill>
                  <a:srgbClr val="17458F"/>
                </a:solidFill>
                <a:ea typeface="Calibri" panose="020F0502020204030204" pitchFamily="34" charset="0"/>
                <a:cs typeface="Times New Roman" panose="02020603050405020304" pitchFamily="18" charset="0"/>
              </a:rPr>
              <a:t>Chinyero</a:t>
            </a:r>
            <a:r>
              <a:rPr lang="en-GB" sz="1200" dirty="0">
                <a:solidFill>
                  <a:srgbClr val="17458F"/>
                </a:solidFill>
                <a:ea typeface="Calibri" panose="020F0502020204030204" pitchFamily="34" charset="0"/>
                <a:cs typeface="Times New Roman" panose="02020603050405020304" pitchFamily="18" charset="0"/>
              </a:rPr>
              <a:t> </a:t>
            </a:r>
          </a:p>
          <a:p>
            <a:pPr algn="ctr"/>
            <a:r>
              <a:rPr lang="en-GB" sz="1200" dirty="0">
                <a:solidFill>
                  <a:srgbClr val="17458F"/>
                </a:solidFill>
                <a:ea typeface="Calibri" panose="020F0502020204030204" pitchFamily="34" charset="0"/>
                <a:cs typeface="Times New Roman" panose="02020603050405020304" pitchFamily="18" charset="0"/>
              </a:rPr>
              <a:t>Last erupted 1909</a:t>
            </a:r>
          </a:p>
        </p:txBody>
      </p:sp>
    </p:spTree>
    <p:extLst>
      <p:ext uri="{BB962C8B-B14F-4D97-AF65-F5344CB8AC3E}">
        <p14:creationId xmlns:p14="http://schemas.microsoft.com/office/powerpoint/2010/main" val="38626276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22660</TotalTime>
  <Words>4325</Words>
  <Application>Microsoft Office PowerPoint</Application>
  <PresentationFormat>A4 Paper (210x297 mm)</PresentationFormat>
  <Paragraphs>467</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 Narrow</vt:lpstr>
      <vt:lpstr>Arial</vt:lpstr>
      <vt:lpstr>Bradley Hand ITC</vt:lpstr>
      <vt:lpstr>Calibri</vt:lpstr>
      <vt:lpstr>Calibri Light</vt:lpstr>
      <vt:lpstr>Cambria Math</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dunford</dc:creator>
  <cp:lastModifiedBy>Mark Townsend</cp:lastModifiedBy>
  <cp:revision>1930</cp:revision>
  <cp:lastPrinted>2018-06-29T20:35:07Z</cp:lastPrinted>
  <dcterms:created xsi:type="dcterms:W3CDTF">2016-01-17T17:30:24Z</dcterms:created>
  <dcterms:modified xsi:type="dcterms:W3CDTF">2025-03-30T14:23:52Z</dcterms:modified>
</cp:coreProperties>
</file>